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9" r:id="rId4"/>
    <p:sldId id="260" r:id="rId5"/>
    <p:sldId id="258" r:id="rId6"/>
    <p:sldId id="263" r:id="rId7"/>
    <p:sldId id="262" r:id="rId8"/>
  </p:sldIdLst>
  <p:sldSz cx="14630400" cy="8229600"/>
  <p:notesSz cx="8229600" cy="14630400"/>
  <p:embeddedFontLst>
    <p:embeddedFont>
      <p:font typeface="Heebo Light" pitchFamily="2" charset="-79"/>
      <p:regular r:id="rId10"/>
    </p:embeddedFont>
    <p:embeddedFont>
      <p:font typeface="Montserrat" panose="00000500000000000000"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6" autoAdjust="0"/>
    <p:restoredTop sz="94610"/>
  </p:normalViewPr>
  <p:slideViewPr>
    <p:cSldViewPr snapToGrid="0" snapToObjects="1">
      <p:cViewPr varScale="1">
        <p:scale>
          <a:sx n="53" d="100"/>
          <a:sy n="53" d="100"/>
        </p:scale>
        <p:origin x="97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5:05:50.070"/>
    </inkml:context>
    <inkml:brush xml:id="br0">
      <inkml:brushProperty name="width" value="0.35" units="cm"/>
      <inkml:brushProperty name="height" value="0.35" units="cm"/>
    </inkml:brush>
  </inkml:definitions>
  <inkml:trace contextRef="#ctx0" brushRef="#br0">690 393 4312 0 0,'0'0'0'0'0,"10"10"1"0"0,-6-5-3 0 0,0 3 34 0 0,11 10 92 0 0,1 0 1 0 0,17 16 0 0 0,-22-20-98 0 0,20 40 12 0 0,-5-8-25 0 0,7 5-11 0 0,-17-15-6 0 0,-15-36 3 0 0,-1 1-1 0 0,0-1 1 0 0,0 1-1 0 0,1-1 1 0 0,-1 1-1 0 0,0-1 1 0 0,0 0-1 0 0,0 1 1 0 0,0-1-1 0 0,0 1 1 0 0,0-1-1 0 0,0 1 1 0 0,0-1-1 0 0,0 1 1 0 0,0-1 0 0 0,0 0-1 0 0,0 1 1 0 0,0-1-1 0 0,0 1 1 0 0,0-1-1 0 0,0 1 1 0 0,0-1-1 0 0,-1 0 1 0 0,1 1-1 0 0,-5 9-46 0 0,0-1-1 0 0,-1 0 0 0 0,-10 14 1 0 0,15-23 44 0 0,1 0 1 0 0,0 0 0 0 0,-1 1 0 0 0,1-1 0 0 0,-1 0 0 0 0,1 0 0 0 0,0 0-1 0 0,-1 0 1 0 0,1 0 0 0 0,-1 0 0 0 0,1 0 0 0 0,0 0 0 0 0,-1 0 0 0 0,1 0 0 0 0,-1 0-1 0 0,1 0 1 0 0,0-1 0 0 0,-1 1 0 0 0,1 0 0 0 0,0 0 0 0 0,-1 0 0 0 0,1 0 0 0 0,-1-1-1 0 0,1 1 1 0 0,0 0 0 0 0,0 0 0 0 0,-1-1 0 0 0,1 1 0 0 0,0 0 0 0 0,-1 0-1 0 0,1-1 1 0 0,0 1 0 0 0,-1-1 0 0 0,-6-13 91 0 0,9-1 239 0 0,1-1 0 0 0,1 1 0 0 0,9-23 1 0 0,-6 16-101 0 0,-7 19-187 0 0,1 0 1 0 0,0 0 0 0 0,0 0-1 0 0,0 0 1 0 0,0 0-1 0 0,1 0 1 0 0,-1 0 0 0 0,1 0-1 0 0,-1 1 1 0 0,1-1-1 0 0,2-2 1 0 0,2-2 60 0 0,5-16 400 0 0,-10 21-446 0 0,0 0-1 0 0,0 0 0 0 0,1 0 1 0 0,-1 0-1 0 0,0 0 1 0 0,1 0-1 0 0,0 1 0 0 0,-1-1 1 0 0,5-2-1 0 0,7-28 3078 0 0,-13 32-3098 0 0,-73 47 357 0 0,-131 82 399 0 0,174-112-650 0 0,1 1 1 0 0,-28 24 0 0 0,7-4 125 0 0,-70 40 1 0 0,111-73-244 0 0,1 1 11 0 0,0-1 1 0 0,0-1-1 0 0,-1 1 0 0 0,0-1 1 0 0,1-1-1 0 0,-16 5 1 0 0,9-3 76 0 0,9-3-8 0 0,19-16-7 0 0,53-49-59 0 0,-9 7-22 0 0,91-68 1 0 0,-114 96-9 0 0,-1-1 0 0 0,46-52 0 0 0,-38 37 5 0 0,25-21-1 0 0,-47 50-2 0 0,-31 28 11 0 0,-75 52 15 0 0,50-40-26 0 0,-50 48 0 0 0,44-32 3 0 0,-70 66 53 0 0,88-86-26 0 0,0-1 0 0 0,-51 29 1 0 0,34-26 63 0 0,74-60-40 0 0,87-66-50 0 0,-38 34-6 0 0,113-76 11 0 0,-12 9-4 0 0,-163 119-14 0 0,-7 5 4 0 0,-12 12-5 0 0,0-1 0 0 0,0 1 0 0 0,0 0 0 0 0,0 0 0 0 0,0 0 0 0 0,0 0 0 0 0,1 0 0 0 0,-1 0 1 0 0,0-1-1 0 0,0 1 0 0 0,0 0 0 0 0,0 0 0 0 0,0 0 0 0 0,0 0 0 0 0,0-1 0 0 0,0 1 0 0 0,0 0 0 0 0,0 0 0 0 0,0 0 0 0 0,0 0 0 0 0,0 0 0 0 0,0-1 0 0 0,0 1 0 0 0,0 0 0 0 0,0 0 0 0 0,0 0 0 0 0,0 0 0 0 0,0-1 0 0 0,0 1 0 0 0,0 0 0 0 0,0 0 0 0 0,0 0 0 0 0,0 0 0 0 0,0-1 0 0 0,0 1 0 0 0,0 0 0 0 0,-1 0 0 0 0,1 0 0 0 0,0 0 0 0 0,0 0 1 0 0,0 0-1 0 0,0-1 0 0 0,-14 0 0 0 0,5 2 0 0 0,-1 0 0 0 0,0 0 0 0 0,1 1 0 0 0,-1 0 0 0 0,1 1 0 0 0,-17 6 0 0 0,-55 32 0 0 0,33-16 0 0 0,-3-2-1 0 0,-40 23-4 0 0,78-39 5 0 0,1 1-1 0 0,0 1 1 0 0,1 0-1 0 0,0 1 1 0 0,-11 11 0 0 0,17-14 0 0 0,4-4 0 0 0,0-1 0 0 0,-1 0 0 0 0,0 0 0 0 0,1-1 0 0 0,-1 1 0 0 0,0 0 0 0 0,0 0 0 0 0,0-1 0 0 0,0 1 0 0 0,0-1 0 0 0,0 0 0 0 0,-3 2 0 0 0,-6 1 0 0 0,5-8 0 0 0,6 3 0 0 0,1 0 0 0 0,-1 0 0 0 0,0 0 0 0 0,1 0 0 0 0,-1 0 0 0 0,1 0 0 0 0,0 0 0 0 0,-1 0 0 0 0,1 0 0 0 0,0 0 0 0 0,0 0 0 0 0,-1 0 0 0 0,1 0 0 0 0,0 0 0 0 0,0 1 0 0 0,2-2 0 0 0,2-3 0 0 0,23-25 0 0 0,40-42 0 0 0,127-106 0 0 0,-52 58 0 0 0,-37 29 0 0 0,-93 80 0 0 0,30-15 0 0 0,-32 19 0 0 0,-12 5 0 0 0,-9 0 0 0 0,-14 3 0 0 0,-2 7 1 0 0,1 2 0 0 0,0 0 0 0 0,1 2 0 0 0,0 0 1 0 0,-29 21-1 0 0,11-7 1 0 0,-346 229 46 0 0,168-105 24 0 0,130-85 28 0 0,83-57-58 0 0,11-5-4 0 0,14-7-2 0 0,172-99 47 0 0,272-196-1 0 0,-254 156 8 0 0,-175 122-66 0 0,-31 20-16 0 0,-3 1-8 0 0,0 0 0 0 0,-1 0 1 0 0,1 0-1 0 0,0 0 0 0 0,0 1 1 0 0,0-1-1 0 0,0 0 1 0 0,0 1-1 0 0,0-1 0 0 0,0 1 1 0 0,0-1-1 0 0,0 1 1 0 0,0-1-1 0 0,0 1 0 0 0,0 0 1 0 0,0-1-1 0 0,0 1 1 0 0,0 0-1 0 0,1 0 0 0 0,-2 1 1 0 0,-6 5 1 0 0,-233 156 9 0 0,123-80-25 0 0,-112 73 7 0 0,205-141 7 0 0,12-8 0 0 0,1 1 0 0 0,0 0 0 0 0,1 0 0 0 0,-1 1 0 0 0,2 1 0 0 0,-1 0 0 0 0,-16 21 0 0 0,14-14 0 0 0,13-17 0 0 0,0 0 0 0 0,0 0 0 0 0,0 1 0 0 0,0-1 0 0 0,-1 0 0 0 0,1 0 0 0 0,0 0 0 0 0,0 0 0 0 0,0 0 0 0 0,0 1 0 0 0,0-1 0 0 0,0 0 0 0 0,0 0 0 0 0,0 0 0 0 0,-1 1 0 0 0,1-1 0 0 0,0 0 0 0 0,0 0 0 0 0,0 0 0 0 0,0 1 0 0 0,0-1 0 0 0,0 0 0 0 0,0 0 0 0 0,0 0 0 0 0,0 1 0 0 0,0-1 0 0 0,0 0 0 0 0,0 0 0 0 0,1 0 0 0 0,-1 0 0 0 0,0 1 0 0 0,0-1 0 0 0,0 0 0 0 0,0 0 0 0 0,0 0 0 0 0,0 1 0 0 0,0-1 0 0 0,0 0 0 0 0,1 0 0 0 0,-1 0 0 0 0,0 0 0 0 0,0 0 0 0 0,0 0 0 0 0,0 1 0 0 0,0-1 0 0 0,1 0 0 0 0,-1 0 0 0 0,0 0 0 0 0,0 0 0 0 0,0 0 0 0 0,1 0 0 0 0,-1 0 0 0 0,0 0 0 0 0,0 0 0 0 0,1 0 0 0 0,2 1 0 0 0,1 0 0 0 0,-1-1 0 0 0,0 1 0 0 0,1-1 0 0 0,-1 0 0 0 0,1 0 0 0 0,0 0 0 0 0,-1 0 0 0 0,0-1 0 0 0,7-1 0 0 0,44-17 0 0 0,-38 13 0 0 0,22-10-2 0 0,-1-1 0 0 0,0-2 1 0 0,55-38-1 0 0,30-25-19 0 0,250-122 1 0 0,-312 176 20 0 0,-53 27 1 0 0,-5 3 7 0 0,-6 2-5 0 0,-6 4 2 0 0,-135 82 48 0 0,63-43-26 0 0,-352 229 293 0 0,310-196-133 0 0,92-64-106 0 0,21-9 8 0 0,11-8-88 0 0,0 1 0 0 0,0 0 1 0 0,0 0-1 0 0,0 0 0 0 0,0 0 1 0 0,0-1-1 0 0,0 1 1 0 0,0 0-1 0 0,0 0 0 0 0,0 0 1 0 0,0-1-1 0 0,0 1 0 0 0,0 0 1 0 0,0 0-1 0 0,0 0 0 0 0,0 0 1 0 0,-1-1-1 0 0,1 1 0 0 0,0 0 1 0 0,0 0-1 0 0,0 0 0 0 0,0 0 1 0 0,0 0-1 0 0,0-1 0 0 0,0 1 1 0 0,-1 0-1 0 0,1 0 0 0 0,0 0 1 0 0,0 0-1 0 0,0 0 0 0 0,0 0 1 0 0,-1 0-1 0 0,1 0 0 0 0,0 0 1 0 0,0 0-1 0 0,0 0 0 0 0,0-1 1 0 0,-1 1-1 0 0,1 0 0 0 0,0 0 1 0 0,0 0-1 0 0,0 0 0 0 0,0 0 1 0 0,-1 0-1 0 0,1 0 0 0 0,0 1 1 0 0,0-1-1 0 0,0 0 0 0 0,-1 0 1 0 0,1 0-1 0 0,0 0 0 0 0,0 0 1 0 0,0 0-1 0 0,0 0 0 0 0,0 0 1 0 0,-1 0-1 0 0,1 0 1 0 0,0 1-1 0 0,4-6 11 0 0,353-282 25 0 0,-307 247-36 0 0,47-48 0 0 0,-79 68-1 0 0,-5 1 0 0 0,-6 5 0 0 0,-7 13 0 0 0,0 1 0 0 0,0-1 0 0 0,0 0 0 0 0,0 1 0 0 0,0-1 0 0 0,0 0 0 0 0,0 1 0 0 0,0-1 0 0 0,0 0 0 0 0,-1 1 0 0 0,1-1 0 0 0,0 0 0 0 0,0 1 0 0 0,-1-1 0 0 0,1 1 0 0 0,-1-1 0 0 0,0-1 0 0 0,0 2 0 0 0,0-1 0 0 0,0 0 0 0 0,0 0 0 0 0,0 1 0 0 0,0-1 0 0 0,0 1 0 0 0,0-1 0 0 0,0 1 0 0 0,-1 0 0 0 0,1-1 0 0 0,0 1 0 0 0,0 0 0 0 0,0 0 0 0 0,-3-1 0 0 0,-17 0 0 0 0,1 1 1 0 0,-1 0-1 0 0,0 2 1 0 0,0 0-1 0 0,1 1 1 0 0,-1 1-1 0 0,1 1 1 0 0,-31 12 0 0 0,-158 77 8 0 0,170-74-7 0 0,-36 19 53 0 0,-138 94 0 0 0,175-98 24 0 0,38-34-79 0 0,0-1 1 0 0,0 0-1 0 0,0 0 1 0 0,0 0-1 0 0,-1 0 1 0 0,1 0 0 0 0,0 1-1 0 0,0-1 1 0 0,0 0-1 0 0,0 0 1 0 0,0 0-1 0 0,0 1 1 0 0,0-1-1 0 0,0 0 1 0 0,-1 0-1 0 0,1 0 1 0 0,0 1-1 0 0,0-1 1 0 0,0 0-1 0 0,0 0 1 0 0,0 1-1 0 0,0-1 1 0 0,0 0 0 0 0,0 0-1 0 0,0 0 1 0 0,0 1-1 0 0,0-1 1 0 0,1 0-1 0 0,-1 0 1 0 0,0 0-1 0 0,0 1 1 0 0,0-1-1 0 0,0 0 1 0 0,0 0-1 0 0,0 0 1 0 0,0 1-1 0 0,0-1 1 0 0,1 0-1 0 0,-1 0 1 0 0,0 0 0 0 0,0 0-1 0 0,0 0 1 0 0,0 1-1 0 0,1-1 1 0 0,-1 0-1 0 0,0 0 1 0 0,0 0-1 0 0,0 0 1 0 0,1 0-1 0 0,-1 0 1 0 0,0 0-1 0 0,0 0 1 0 0,3 1 1 0 0,-1 0-1 0 0,0 0 1 0 0,1 0 0 0 0,-1 0 0 0 0,1-1-1 0 0,-1 1 1 0 0,1-1 0 0 0,-1 0-1 0 0,1 0 1 0 0,3 0 0 0 0,35-7 12 0 0,-27 5-10 0 0,42-12 5 0 0,0-2-1 0 0,64-27 1 0 0,116-62 23 0 0,-77 32-2 0 0,-3 4-4 0 0,-143 64-26 0 0,-5 5 0 0 0,-8 0 0 0 0,0 0 0 0 0,0 0 0 0 0,0 0 0 0 0,0 0 0 0 0,0 0 0 0 0,0 0 0 0 0,1 0 0 0 0,-1 0 0 0 0,0 0 0 0 0,0 0 0 0 0,0 0 0 0 0,0 1 0 0 0,0-1 0 0 0,0 0 0 0 0,0 0 0 0 0,0 0 0 0 0,0 0 0 0 0,0 0 0 0 0,1 0 0 0 0,-1 1 0 0 0,0-1 0 0 0,0 0 0 0 0,0 0 0 0 0,0 0 0 0 0,0 0 0 0 0,0 0 0 0 0,0 0 0 0 0,0 1 0 0 0,0-1 0 0 0,0 0 0 0 0,0 0 0 0 0,0 0 0 0 0,0 0 0 0 0,0 0 0 0 0,0 0 0 0 0,0 1 0 0 0,0-1 0 0 0,-1 0 0 0 0,1 0 0 0 0,0 0 0 0 0,0 0 0 0 0,0 0 0 0 0,0 0 0 0 0,0 1 0 0 0,0-1 0 0 0,0 0 0 0 0,0 0 0 0 0,0 0 0 0 0,0 0 0 0 0,-1 0 0 0 0,-24 24 0 0 0,-279 242-8 0 0,225-195 6 0 0,29-24 0 0 0,-81 57-1 0 0,95-80 2 0 0,27-19-2 0 0,-19 17-2 0 0,28-21 4 0 0,-1-1 0 0 0,0 1 0 0 0,1-1 0 0 0,-1 1 0 0 0,1-1 0 0 0,-1 1 0 0 0,0-1 0 0 0,1 1 0 0 0,0 0 0 0 0,-1-1 0 0 0,1 1 0 0 0,-1 0 0 0 0,1-1 0 0 0,0 1 0 0 0,-1 0 0 0 0,1-1 0 0 0,0 2 0 0 0,0-1 0 0 0,1-1 0 0 0,0 0 0 0 0,-1 0 0 0 0,1 1 0 0 0,0-1 0 0 0,-1 0 0 0 0,1 0 0 0 0,0 0 0 0 0,-1 0 0 0 0,1 0 0 0 0,0 0-1 0 0,-1 0 1 0 0,1 0 0 0 0,0 0 0 0 0,-1 0 0 0 0,1 0 0 0 0,0 0 0 0 0,-1-1 0 0 0,1 1 0 0 0,0 0 0 0 0,-1 0 0 0 0,2-1 0 0 0,11-4-5 0 0,-1 0 0 0 0,0 0 0 0 0,0-1 0 0 0,14-9 0 0 0,-22 13 6 0 0,253-165-56 0 0,-110 68 2 0 0,294-152-71 0 0,-416 239 88 0 0,-1-1 1 0 0,38-26 0 0 0,-62 39 35 0 0,0 0 1 0 0,0 0 0 0 0,0 0-1 0 0,0 0 1 0 0,0 0 0 0 0,0 1-1 0 0,0-1 1 0 0,0 0 0 0 0,0 0-1 0 0,0 0 1 0 0,0 0 0 0 0,0 0-1 0 0,0 0 1 0 0,0 1 0 0 0,0-1-1 0 0,0 0 1 0 0,0 0 0 0 0,0 0-1 0 0,0 0 1 0 0,0 0 0 0 0,0 0-1 0 0,0 1 1 0 0,1-1 0 0 0,-1 0-1 0 0,0 0 1 0 0,0 0 0 0 0,0 0-1 0 0,0 0 1 0 0,0 0 0 0 0,0 0-1 0 0,1 0 1 0 0,-1 0 0 0 0,0 0 0 0 0,0 0-1 0 0,0 0 1 0 0,0 0 0 0 0,0 0-1 0 0,0 0 1 0 0,1 0 0 0 0,-1 0-1 0 0,0 0 1 0 0,0 0 0 0 0,0 0-1 0 0,0 0 1 0 0,0 0 0 0 0,1 0-1 0 0,-1 0 1 0 0,0 0 0 0 0,0 0-1 0 0,0 0 1 0 0,0 0 0 0 0,0 0-1 0 0,0 0 1 0 0,1 0 0 0 0,-1 0-1 0 0,0 0 1 0 0,0 0 0 0 0,0 0-1 0 0,0-1 1 0 0,0 1 0 0 0,0 0-1 0 0,0 0 1 0 0,0 0 0 0 0,1 0 0 0 0,-1 0-1 0 0,0 0 1 0 0,0 0 0 0 0,0-1-1 0 0,-4 12-2 0 0,-2-6 2 0 0,1 1 0 0 0,-1-1 0 0 0,0-1 0 0 0,-9 6 0 0 0,-18 14 0 0 0,-388 298-7 0 0,276-216 2 0 0,-79 61-4 0 0,210-157 21 0 0,1 0 0 0 0,0 1 0 0 0,0 1 0 0 0,-20 25 1 0 0,33-37-11 0 0,0 0 0 0 0,0 1 0 0 0,0-1 0 0 0,0 0 0 0 0,-1 0 0 0 0,1 0 0 0 0,0 1 1 0 0,0-1-1 0 0,0 0 0 0 0,0 0 0 0 0,0 1 0 0 0,0-1 0 0 0,0 0 0 0 0,-1 0 1 0 0,1 1-1 0 0,0-1 0 0 0,0 0 0 0 0,0 0 0 0 0,0 1 0 0 0,0-1 0 0 0,0 0 1 0 0,0 0-1 0 0,0 1 0 0 0,0-1 0 0 0,0 0 0 0 0,1 0 0 0 0,-1 1 0 0 0,0-1 0 0 0,0 0 1 0 0,0 0-1 0 0,0 1 0 0 0,0-1 0 0 0,1 0 0 0 0,9 2 27 0 0,23-9-5 0 0,24-13 6 0 0,0-1 0 0 0,103-58 0 0 0,247-177 129 0 0,-125 96 5 0 0,-184 109-91 0 0,-26 12 86 0 0,-162 86-23 0 0,-330 221-126 0 0,334-203-9 0 0,-109 107 0 0 0,165-144-2 0 0,-49 46-4 0 0,70-62 6 0 0,9-2 0 0 0,0-9 0 0 0,1 0 0 0 0,-1-1 0 0 0,1 1 0 0 0,0-1 0 0 0,0 1 0 0 0,-1-1 0 0 0,1 0 0 0 0,0 1 0 0 0,0-1 0 0 0,-1 0 0 0 0,1 1 0 0 0,0-1 0 0 0,0 0 0 0 0,0 0 0 0 0,-1 0 0 0 0,1 0 0 0 0,0 0 0 0 0,0 0 0 0 0,1 0 0 0 0,15 0 0 0 0,0 0 0 0 0,0-2-1 0 0,0 0 1 0 0,-1 0 0 0 0,1-2-1 0 0,-1 0 1 0 0,1-1 0 0 0,22-10-1 0 0,130-69-3 0 0,-119 58 3 0 0,274-153-7 0 0,70-97-126 0 0,-388 268 114 0 0,-6 5 8 0 0,-7 4-4 0 0,-54 25 15 0 0,1 3 1 0 0,-67 43-1 0 0,-115 89 6 0 0,113-72 9 0 0,-3 4 17 0 0,-137 136 62 0 0,234-198-20 0 0,29-21-48 0 0,11-7-10 0 0,-1-3-13 0 0,0 0-1 0 0,1-1 0 0 0,-1 1 0 0 0,1-1 0 0 0,-1 0 0 0 0,0-1 0 0 0,8-2 0 0 0,39-24 3 0 0,-34 18-2 0 0,360-234 15 0 0,95-108 23 0 0,-436 324-39 0 0,21-17 8 0 0,115-69-1 0 0,-96 76 86 0 0,-76 38-92 0 0,0 0-1 0 0,0 0 0 0 0,0 0 1 0 0,0 0-1 0 0,-1 1 0 0 0,1-1 1 0 0,0 0-1 0 0,0 0 0 0 0,0 0 1 0 0,0 0-1 0 0,0 0 0 0 0,0 0 0 0 0,0 1 1 0 0,0-1-1 0 0,0 0 0 0 0,0 0 1 0 0,0 0-1 0 0,0 0 0 0 0,0 0 1 0 0,0 0-1 0 0,0 1 0 0 0,0-1 1 0 0,1 0-1 0 0,-1 0 0 0 0,0 0 0 0 0,0 0 1 0 0,0 0-1 0 0,0 0 0 0 0,0 0 1 0 0,0 1-1 0 0,0-1 0 0 0,0 0 1 0 0,0 0-1 0 0,0 0 0 0 0,0 0 1 0 0,1 0-1 0 0,-1 0 0 0 0,0 0 0 0 0,0 0 1 0 0,0 0-1 0 0,0 0 0 0 0,0 0 1 0 0,0 0-1 0 0,1 0 0 0 0,-1 0 1 0 0,0 0-1 0 0,0 0 0 0 0,0 0 0 0 0,-123 107 41 0 0,45-43-20 0 0,-332 293 212 0 0,319-275-183 0 0,-65 53 32 0 0,149-130-73 0 0,-3 3 2 0 0,3-3-11 0 0,11-4-6 0 0,2-1 3 0 0,-1-1 0 0 0,1 0 1 0 0,0 0-1 0 0,-1-1 0 0 0,1 0 1 0 0,7-3-1 0 0,43-26-17 0 0,-37 20 15 0 0,115-75-64 0 0,160-131 0 0 0,-207 143 18 0 0,178-137-152 0 0,-207 170 121 0 0,-1-2 0 0 0,52-52 0 0 0,-106 93 67 0 0,-18 7-22 0 0,7-1 32 0 0,-35 15 1 0 0,1 2 0 0 0,-44 29-1 0 0,-13 13 4 0 0,-112 94 0 0 0,-303 281 0 0 0,404-346 0 0 0,94-78 0 0 0,9-5 0 0 0,10-6 0 0 0,6-5 0 0 0,6-5 0 0 0,-1 0 0 0 0,0-1 0 0 0,0-1 0 0 0,24-20 0 0 0,-19 14 0 0 0,76-59 9 0 0,-3-4-1 0 0,125-138 1 0 0,-197 193-2 0 0,-1 0 1 0 0,0-2 0 0 0,28-52-1 0 0,-31 44-14 0 0,-15 29 5 0 0,-1 4 2 0 0,0-1 0 0 0,0 0-1 0 0,0 1 1 0 0,0-1 0 0 0,0 1-1 0 0,-1-1 1 0 0,1 1 0 0 0,0-1-1 0 0,0 1 1 0 0,0-1 0 0 0,0 1-1 0 0,-1-1 1 0 0,1 1 0 0 0,0-1-1 0 0,-1 1 1 0 0,1-1 0 0 0,0 1-1 0 0,-1-1 1 0 0,1 1 0 0 0,0 0-1 0 0,-1-1 1 0 0,1 1 0 0 0,-1 0-1 0 0,1-1 1 0 0,-1 1 0 0 0,1 0-1 0 0,-1 0 1 0 0,1-1 0 0 0,-2 1-1 0 0,-13-6-13 0 0,-10 5-7 0 0,-5 5 13 0 0,0 0-1 0 0,1 2 1 0 0,-1 2 0 0 0,1 0-1 0 0,1 2 1 0 0,0 1 0 0 0,-39 21 0 0 0,-184 119-32 0 0,196-113 25 0 0,1 2-1 0 0,-87 83 1 0 0,124-104 13 0 0,9-6 2 0 0,3-6 0 0 0,5-7 0 0 0,0 0 0 0 0,0 0 0 0 0,0 1 0 0 0,0-1 0 0 0,0 0 0 0 0,0 0 0 0 0,0 0 0 0 0,-1 0 0 0 0,1 0 0 0 0,0 1 0 0 0,0-1 0 0 0,0 0 0 0 0,0 0 0 0 0,0 0 0 0 0,0 0 0 0 0,0 0 0 0 0,0 1 0 0 0,0-1 0 0 0,1 0 0 0 0,-1 0 0 0 0,0 0 0 0 0,0 0 0 0 0,0 0 0 0 0,0 0 0 0 0,0 1 0 0 0,0-1 0 0 0,0 0 0 0 0,0 0 0 0 0,0 0 0 0 0,0 0 0 0 0,0 0 0 0 0,1 0 0 0 0,-1 0 0 0 0,0 1 0 0 0,0-1 0 0 0,0 0 0 0 0,0 0 0 0 0,0 0 0 0 0,0 0 0 0 0,1 0 0 0 0,-1 0 0 0 0,0 0 0 0 0,0 0 0 0 0,0 0 0 0 0,0 0 0 0 0,0 0 0 0 0,0 0 0 0 0,1 0 0 0 0,-1 0 0 0 0,0 0 0 0 0,4 1 0 0 0,0-1 0 0 0,1 0 0 0 0,-1 1 0 0 0,0-2-1 0 0,0 1 1 0 0,0 0 0 0 0,0-1 0 0 0,0 0 0 0 0,5-2-1 0 0,40-14-3 0 0,-45 15 4 0 0,53-23-1 0 0,0-2 0 0 0,53-37 0 0 0,-90 52 0 0 0,74-50-51 0 0,113-99 0 0 0,-108 82-40 0 0,-60 41-28 0 0,-39 37 119 0 0,0 1 0 0 0,1 0 1 0 0,-1 0-1 0 0,0 0 0 0 0,0-1 0 0 0,1 1 1 0 0,-1 0-1 0 0,0 0 0 0 0,0-1 1 0 0,1 1-1 0 0,-1 0 0 0 0,0-1 0 0 0,0 1 1 0 0,0 0-1 0 0,1-1 0 0 0,-1 1 1 0 0,0 0-1 0 0,0-1 0 0 0,0 1 0 0 0,0 0 1 0 0,0-1-1 0 0,0 1 0 0 0,0-1 0 0 0,0 1 1 0 0,0 0-1 0 0,0-1 0 0 0,0 1 1 0 0,0 0-1 0 0,0-1 0 0 0,0 1 0 0 0,0 0 1 0 0,0-1-1 0 0,0 1 0 0 0,0-1 0 0 0,-1 1 1 0 0,1 0-1 0 0,0 0 0 0 0,0-1 1 0 0,0 1-1 0 0,-1 0 0 0 0,1-1 0 0 0,0 1 1 0 0,0 0-1 0 0,-1 0 0 0 0,1-1 0 0 0,0 1 1 0 0,-1 0-1 0 0,1 0 0 0 0,0-1 1 0 0,-1 1-1 0 0,1 0 0 0 0,0 0 0 0 0,-1 0 1 0 0,1 0-1 0 0,0 0 0 0 0,-1 0 0 0 0,1 0 1 0 0,0 0-1 0 0,-1-1 0 0 0,1 1 1 0 0,0 0-1 0 0,-1 0 0 0 0,1 1 0 0 0,-1-1 1 0 0,1 0-1 0 0,0 0 0 0 0,-1 0 1 0 0,-19 1 0 0 0,0 2 1 0 0,0 0 0 0 0,0 1 0 0 0,0 1-1 0 0,1 0 1 0 0,0 2 0 0 0,-32 15 0 0 0,-3 6 4 0 0,-64 44 0 0 0,64-36 86 0 0,-71 62 0 0 0,115-91-43 0 0,1 1 81 0 0,9-8-127 0 0,0 0-1 0 0,0 0 1 0 0,1 0-1 0 0,-1 1 1 0 0,0-1-1 0 0,0 0 1 0 0,0 0-1 0 0,0 1 1 0 0,0-1-1 0 0,1 0 1 0 0,-1 0-1 0 0,0 0 1 0 0,0 0-1 0 0,0 1 1 0 0,1-1-1 0 0,-1 0 1 0 0,0 0-1 0 0,0 0 1 0 0,0 0-1 0 0,1 0 1 0 0,-1 0-1 0 0,0 0 1 0 0,0 0-1 0 0,1 0 1 0 0,-1 1-1 0 0,0-1 1 0 0,0 0-1 0 0,1 0 1 0 0,-1 0-1 0 0,0 0 1 0 0,0 0-1 0 0,1 0 1 0 0,-1-1-1 0 0,0 1 1 0 0,0 0-1 0 0,1 0 1 0 0,-1 0-1 0 0,0 0 1 0 0,0 0-1 0 0,1 0 1 0 0,-1 0-1 0 0,3-1 1 0 0,0 1-1 0 0,-1-1 0 0 0,1 1 1 0 0,0-1-1 0 0,-1 0 0 0 0,1 0 1 0 0,-1 0-1 0 0,1 0 0 0 0,-1-1 1 0 0,3-1-1 0 0,6-3 1 0 0,47-24 9 0 0,-2-4 0 0 0,57-43-1 0 0,-49 28-3 0 0,-31 24-3 0 0,-1 0 1 0 0,-1-3-1 0 0,44-48 0 0 0,-62 61-4 0 0,-5 4 0 0 0,-1 2 0 0 0,-7 9 1 0 0,0-1-1 0 0,0 1 0 0 0,0 0 0 0 0,0 0 0 0 0,0-1 0 0 0,1 1 0 0 0,-1 0 0 0 0,0-1 0 0 0,0 1 0 0 0,0 0 0 0 0,0-1 0 0 0,0 1 0 0 0,0 0 0 0 0,0-1 0 0 0,0 1 0 0 0,0 0 0 0 0,0-1 0 0 0,0 1 0 0 0,-1 0 0 0 0,1-1 0 0 0,0 1 0 0 0,0 0 0 0 0,0-1 0 0 0,0 1 0 0 0,0 0 0 0 0,-1 0 0 0 0,1-1 0 0 0,0 1 0 0 0,0 0 0 0 0,0 0 0 0 0,-1-1 0 0 0,1 1 0 0 0,-4-2-2 0 0,3 2 1 0 0,-1-1 1 0 0,1 1-1 0 0,0-1 0 0 0,-1 1 0 0 0,1 0 1 0 0,-1 0-1 0 0,1-1 0 0 0,0 1 0 0 0,-1 0 0 0 0,1 0 1 0 0,-1 1-1 0 0,1-1 0 0 0,-1 0 0 0 0,1 0 1 0 0,-3 2-1 0 0,-3-1-1 0 0,-21 4-5 0 0,1 1 0 0 0,-1 2 1 0 0,2 0-1 0 0,-33 16 0 0 0,-98 58-73 0 0,150-78 64 0 0,1 0 1 0 0,0 0-1 0 0,0 1 0 0 0,-7 6 0 0 0,13-11 16 0 0,0 1 0 0 0,0-1-1 0 0,-1 0 1 0 0,1 0 0 0 0,0 1-1 0 0,0-1 1 0 0,0 0 0 0 0,0 1-1 0 0,0-1 1 0 0,0 0 0 0 0,0 0-1 0 0,-1 1 1 0 0,1-1-1 0 0,0 0 1 0 0,0 1 0 0 0,0-1-1 0 0,0 0 1 0 0,0 1 0 0 0,0-1-1 0 0,1 0 1 0 0,-1 1 0 0 0,0-1-1 0 0,0 0 1 0 0,0 1 0 0 0,0-1-1 0 0,0 0 1 0 0,0 1-1 0 0,0-1 1 0 0,1 0 0 0 0,-1 0-1 0 0,0 1 1 0 0,0-1 0 0 0,0 0-1 0 0,1 0 1 0 0,-1 1 0 0 0,0-1-1 0 0,0 0 1 0 0,1 0 0 0 0,7 6-10 0 0,-1-4 10 0 0,-1-1 0 0 0,1 0 0 0 0,-1 0 0 0 0,1 0 0 0 0,0-1 0 0 0,-1 0 0 0 0,1-1 0 0 0,0 1 0 0 0,10-3 0 0 0,-3 1 0 0 0,14-3 0 0 0,0-1 0 0 0,0-1 1 0 0,0-1-1 0 0,45-21 1 0 0,97-62 3 0 0,-79 29 5 0 0,-88 60-9 0 0,24-19 2 0 0,-6 4 3 0 0,-7 4-4 0 0,-6 0-1 0 0,-1 3 0 0 0,-7 10 0 0 0,0 0 0 0 0,1 0 0 0 0,-1-1 0 0 0,0 1 0 0 0,0 0 0 0 0,0 0 0 0 0,1-1 0 0 0,-1 1 0 0 0,0 0 0 0 0,0-1 0 0 0,0 1 0 0 0,0 0 0 0 0,0-1 0 0 0,0 1 0 0 0,0-1 0 0 0,0 1 0 0 0,0 0 0 0 0,0-1 0 0 0,0 1 0 0 0,0 0 0 0 0,0-1 0 0 0,0 1 0 0 0,0 0 0 0 0,0-1 0 0 0,0 1 0 0 0,0 0 0 0 0,0-1 0 0 0,0 1 0 0 0,-1 0 0 0 0,1-1 0 0 0,0 1 0 0 0,0 0 0 0 0,0 0 0 0 0,-1-1 0 0 0,1 1 0 0 0,0 0 0 0 0,0 0 0 0 0,-1-1 0 0 0,1 1 0 0 0,0 0 0 0 0,-1 0 0 0 0,1 0 0 0 0,0-1 0 0 0,0 1 0 0 0,-1 0 0 0 0,1 0 0 0 0,0 0 0 0 0,-1 0 0 0 0,1 0 0 0 0,0 0 0 0 0,-2 0 0 0 0,-4-2 0 0 0,0 1 0 0 0,-1 0 0 0 0,1 1 0 0 0,-1-1 0 0 0,1 1 0 0 0,-1 1 0 0 0,1-1 0 0 0,0 1 0 0 0,-9 2 0 0 0,-61 18 0 0 0,58-15 0 0 0,-17 4 0 0 0,-44 21 0 0 0,-60 44 0 0 0,118-61 0 0 0,6-3 0 0 0,4-2 0 0 0,4-2 0 0 0,7-7 0 0 0,0 0 0 0 0,0 0 0 0 0,0 0 0 0 0,0 0 0 0 0,-1 1 0 0 0,1-1 0 0 0,0 0 0 0 0,0 0 0 0 0,0 0 0 0 0,0 0 0 0 0,0 1 0 0 0,0-1 0 0 0,0 0 0 0 0,0 0 0 0 0,0 0 0 0 0,0 0 0 0 0,0 1 0 0 0,0-1 0 0 0,0 0 0 0 0,0 0 0 0 0,0 0 0 0 0,0 1 0 0 0,0-1 0 0 0,0 0 0 0 0,1 0 0 0 0,-1 0 0 0 0,0 0 0 0 0,0 1 0 0 0,0-1 0 0 0,0 0 0 0 0,0 0 0 0 0,0 0 0 0 0,0 0 0 0 0,1 0 0 0 0,-1 0 0 0 0,0 1 0 0 0,3 0 0 0 0,-1 1 0 0 0,1-1 0 0 0,0 1 0 0 0,0-1 0 0 0,0 0 0 0 0,0 0 0 0 0,0 0 0 0 0,0-1 0 0 0,0 1 0 0 0,0-1 0 0 0,0 1 0 0 0,0-1 0 0 0,6-1 0 0 0,48-5 0 0 0,-56 6 0 0 0,217-52 7 0 0,-149 32-4 0 0,0 3 0 0 0,103-11 0 0 0,-144 28 0 0 0,-7 0 8 0 0,-7 0-7 0 0,-14 0-4 0 0,1 0 0 0 0,-1 0 0 0 0,1 0 0 0 0,-1 0 1 0 0,0 0-1 0 0,1 0 0 0 0,-1 1 0 0 0,1-1 0 0 0,-1 0 0 0 0,0 0 0 0 0,1 0 1 0 0,-1 0-1 0 0,1 0 0 0 0,-1 0 0 0 0,0 1 0 0 0,1-1 0 0 0,-1 0 0 0 0,0 0 1 0 0,1 1-1 0 0,-1-1 0 0 0,0 0 0 0 0,0 0 0 0 0,1 1 0 0 0,-1-1 0 0 0,0 0 1 0 0,0 1-1 0 0,1-1 0 0 0,-1 0 0 0 0,0 1 0 0 0,0-1 0 0 0,0 1 0 0 0,0-1 1 0 0,1 0-1 0 0,-1 1 0 0 0,0-1 0 0 0,0 1 0 0 0,0-1 0 0 0,0 0 0 0 0,0 1 1 0 0,0-1-1 0 0,0 1 0 0 0,0-1 0 0 0,0 0 0 0 0,-1 2 0 0 0,1-1 0 0 0,-1 6 0 0 0,-1-1 0 0 0,1 0 0 0 0,-2 1 0 0 0,1-1 0 0 0,-1 0 0 0 0,1 0 0 0 0,-2 0 0 0 0,1 0 0 0 0,-1 0 0 0 0,0-1 0 0 0,0 0 0 0 0,0 0 0 0 0,-8 7 0 0 0,-12 12 1 0 0,-38 26-1 0 0,43-35 1 0 0,-309 237-3 0 0,242-195-63 0 0,85-56 52 0 0,9-3-27 0 0,30-18 39 0 0,49-32 0 0 0,-58 33 2 0 0,57-36 0 0 0,227-148 16 0 0,103-62 156 0 0,-365 233-53 0 0,-49 30-54 0 0,-9 3-60 0 0,1 0 0 0 0,-1 0 1 0 0,1 1-1 0 0,-1 0 0 0 0,1 0 0 0 0,0 0 1 0 0,0 1-1 0 0,0 0 0 0 0,-8 5 0 0 0,-5 2 2 0 0,-158 84 27 0 0,154-81-31 0 0,-34 19 6 0 0,-264 159 105 0 0,19 36 175 0 0,300-226-288 0 0,-19 17 115 0 0,-19 20 0 0 0,31-29-49 0 0,8-9-63 0 0,1 0-1 0 0,-1 1 1 0 0,0-1 0 0 0,1 0-1 0 0,-1 1 1 0 0,1-1 0 0 0,-1 1 0 0 0,1-1-1 0 0,0 1 1 0 0,-1-1 0 0 0,1 1-1 0 0,-1-1 1 0 0,1 1 0 0 0,0-1 0 0 0,-1 1-1 0 0,1 0 1 0 0,0-1 0 0 0,0 1-1 0 0,0-1 1 0 0,-1 1 0 0 0,1 0 0 0 0,0-1-1 0 0,0 1 1 0 0,0 0 0 0 0,0-1-1 0 0,0 1 1 0 0,0 0 0 0 0,0-1 0 0 0,0 1-1 0 0,0-1 1 0 0,1 1 0 0 0,-1 0 0 0 0,0-1-1 0 0,0 1 1 0 0,1 0 0 0 0,-1-1-1 0 0,0 1 1 0 0,0-1 0 0 0,1 1 0 0 0,-1-1-1 0 0,1 1 1 0 0,-1-1 0 0 0,1 1-1 0 0,-1-1 1 0 0,1 1 0 0 0,-1-1 0 0 0,1 0-1 0 0,-1 1 1 0 0,1-1 0 0 0,-1 0-1 0 0,1 1 1 0 0,1-1 0 0 0,29 9 43 0 0,-30-9-48 0 0,7 1 9 0 0,1-1-1 0 0,0 1 0 0 0,0-2 1 0 0,0 1-1 0 0,0-1 0 0 0,9-2 1 0 0,58-20 23 0 0,-58 17-27 0 0,74-26 24 0 0,-1-4 0 0 0,-2-4 0 0 0,-2-4 0 0 0,160-109-1 0 0,142-129 4 0 0,-360 261-32 0 0,-13 8 0 0 0,-7 6 0 0 0,-4 0 0 0 0,-5 7 0 0 0,0 0 1 0 0,0-1-1 0 0,0 1 0 0 0,0 0 0 0 0,0 0 0 0 0,0-1 0 0 0,0 1 0 0 0,0 0 0 0 0,0 0 0 0 0,0-1 0 0 0,0 1 0 0 0,0 0 0 0 0,0 0 0 0 0,0-1 0 0 0,0 1 0 0 0,0 0 0 0 0,-1 0 0 0 0,1-1 0 0 0,0 1 0 0 0,0 0 0 0 0,0 0 0 0 0,0 0 0 0 0,0-1 0 0 0,-1 1 0 0 0,1 0 0 0 0,0 0 0 0 0,0 0 0 0 0,0 0 0 0 0,-1-1 1 0 0,1 1-1 0 0,0 0 0 0 0,0 0 0 0 0,-1 0 0 0 0,1 0 0 0 0,0 0 0 0 0,0 0 0 0 0,-1 0 0 0 0,1 0 0 0 0,-4-2 0 0 0,1 1 0 0 0,-1 1 1 0 0,1-1-1 0 0,-1 1 0 0 0,0-1 1 0 0,1 1-1 0 0,-1 0 0 0 0,1 0 1 0 0,-1 1-1 0 0,0-1 0 0 0,1 1 1 0 0,-6 1-1 0 0,-60 22 2 0 0,63-21-2 0 0,-76 32 0 0 0,-118 68 0 0 0,-154 129 0 0 0,271-171 0 0 0,3 4 0 0 0,-78 81 0 0 0,130-117 0 0 0,10-7 0 0 0,5-4 0 0 0,5-5 0 0 0,4 7 1 0 0,6-16-2 0 0,-1-3 0 0 0,0 0 1 0 0,-1-1 0 0 0,1 1-1 0 0,0 0 1 0 0,0-1 0 0 0,-1 1-1 0 0,1-1 1 0 0,0 1 0 0 0,0-1-1 0 0,0 0 1 0 0,-1 1 0 0 0,1-1 0 0 0,0 0-1 0 0,0 1 1 0 0,0-1 0 0 0,0 0-1 0 0,0 0 1 0 0,0 0 0 0 0,0 0 0 0 0,-1 0-1 0 0,1 0 1 0 0,1 0 0 0 0,2 0-1 0 0,10 0 1 0 0,1 0-1 0 0,-1-1 1 0 0,0 0-1 0 0,0-2 0 0 0,0 1 1 0 0,0-2-1 0 0,0 0 0 0 0,19-8 1 0 0,104-55-8 0 0,-118 56 7 0 0,71-39-11 0 0,-2-5 0 0 0,151-123 0 0 0,-137 96 5 0 0,70-65 0 0 0,-148 124 10 0 0,-9 9 9 0 0,-6 2-3 0 0,-7 6-1 0 0,-7 5 0 0 0,0 1-6 0 0,0 1-1 0 0,0-1 0 0 0,0 1 0 0 0,0 0 0 0 0,0 0 1 0 0,-9 4-1 0 0,-38 20 3 0 0,26-12-2 0 0,-90 53 7 0 0,-143 104 1 0 0,116-59 21 0 0,-157 160 0 0 0,266-236-7 0 0,-36 50 0 0 0,42-50 55 0 0,28-34-78 0 0,0-1 0 0 0,0 1 0 0 0,-1-1 0 0 0,1 0 0 0 0,0 1 0 0 0,0-1 0 0 0,0 1 0 0 0,0-1 0 0 0,0 0 0 0 0,0 1 0 0 0,0-1 0 0 0,0 1 0 0 0,0-1 0 0 0,0 1 0 0 0,0-1 0 0 0,0 0 0 0 0,0 1 0 0 0,0-1 0 0 0,1 1 0 0 0,-1-1 0 0 0,0 0 0 0 0,0 1 0 0 0,0-1 0 0 0,1 0 0 0 0,-1 1 0 0 0,0-1 0 0 0,0 0 0 0 0,1 1 0 0 0,-1-1 0 0 0,0 0 0 0 0,1 1 0 0 0,-1-1 0 0 0,1 0 0 0 0,11 8 13 0 0,-8-7-12 0 0,1-1 0 0 0,0 1 1 0 0,0-1-1 0 0,0 0 0 0 0,0 0 0 0 0,0 0 0 0 0,-1 0 1 0 0,1-1-1 0 0,0 0 0 0 0,6-2 0 0 0,-6 2-1 0 0,17-4 2 0 0,0 0 0 0 0,-1-2-1 0 0,0-1 1 0 0,34-17 0 0 0,-20 9-1 0 0,32-18 5 0 0,121-80-1 0 0,45-59 11 0 0,25-18-7 0 0,-72 67-10 0 0,-163 109 0 0 0,-7 4 0 0 0,-8 3 0 0 0,-5 4 0 0 0,-7 4 0 0 0,-6 5 0 0 0,-266 177-3 0 0,7 18-1 0 0,162-118 3 0 0,39-32 1 0 0,3-3 0 0 0,-83 79 0 0 0,133-112 0 0 0,2-3 0 0 0,9-4 0 0 0,4-7 0 0 0,0 1 0 0 0,0-1 0 0 0,1 0 0 0 0,-1 0 0 0 0,0 1 0 0 0,0-1 0 0 0,0 0 0 0 0,0 0 0 0 0,0 0 0 0 0,0 1 0 0 0,0-1 0 0 0,1 0 0 0 0,-1 0 0 0 0,0 0 0 0 0,0 0 0 0 0,0 1 0 0 0,0-1 0 0 0,1 0 0 0 0,-1 0 0 0 0,0 0 0 0 0,0 0 0 0 0,0 0 0 0 0,1 1 0 0 0,-1-1 0 0 0,0 0 0 0 0,0 0 0 0 0,0 0 0 0 0,1 0 0 0 0,-1 0 0 0 0,0 0 0 0 0,0 0 0 0 0,1 0 0 0 0,-1 0 0 0 0,0 0 0 0 0,0 0 0 0 0,0 0 0 0 0,1 0 0 0 0,-1 0 0 0 0,0 0 0 0 0,0 0 0 0 0,1 0 0 0 0,-1-1 0 0 0,9 0 0 0 0,-1-1 0 0 0,-1-1 0 0 0,0 0 0 0 0,0-1 0 0 0,6-3 0 0 0,11-6 0 0 0,98-54 0 0 0,125-89 0 0 0,-7-25 0 0 0,4 5 0 0 0,-90 68 0 0 0,-140 98 0 0 0,-4 4 2 0 0,-31 12 4 0 0,-218 122 2 0 0,-182 176 10 0 0,358-255-12 0 0,-163 137 36 0 0,209-171-37 0 0,4-2-4 0 0,5-5-1 0 0,7-8 0 0 0,1 0 0 0 0,0 0 0 0 0,-1 0 0 0 0,1 0 0 0 0,0 0 0 0 0,0 0 0 0 0,-1 0 0 0 0,1 1 0 0 0,0-1 0 0 0,-1 0 0 0 0,1 0 0 0 0,0 0 0 0 0,0 1 0 0 0,0-1 0 0 0,-1 0 0 0 0,1 0 0 0 0,0 0 0 0 0,0 1 0 0 0,0-1 0 0 0,0 0 0 0 0,-1 1 0 0 0,1-1 0 0 0,0 0-1 0 0,0 0 1 0 0,0 1 0 0 0,0-1 0 0 0,0 0 0 0 0,0 1 0 0 0,0-1 0 0 0,0 0 0 0 0,0 0 0 0 0,0 1 0 0 0,0-1 0 0 0,0 0 0 0 0,0 1 0 0 0,0-1 0 0 0,0 0 0 0 0,0 1 0 0 0,0-1 0 0 0,0 0 0 0 0,0 0 0 0 0,0 1 0 0 0,1-1 0 0 0,-1 0 0 0 0,0 1 0 0 0,0-1 0 0 0,0 0 0 0 0,0 0 0 0 0,1 0-1 0 0,-1 1 1 0 0,0-1 0 0 0,0 0 0 0 0,1 0 0 0 0,-1 0 0 0 0,0 1 0 0 0,0-1 0 0 0,1 0 0 0 0,-1 0 0 0 0,0 0 0 0 0,1 0 0 0 0,14 3-4 0 0,23-13 1 0 0,26-12-4 0 0,0-2 0 0 0,90-49 0 0 0,145-129-39 0 0,-272 183 42 0 0,96-72-8 0 0,141-99-32 0 0,-98 91 37 0 0,-102 64 6 0 0,-38 20 1 0 0,-11 7 2 0 0,-6 3 4 0 0,-7 4 2 0 0,-8 4-1 0 0,-353 216 2 0 0,-124 138-9 0 0,407-294 0 0 0,-94 89 0 0 0,157-139 0 0 0,4-2 0 0 0,9-10 0 0 0,0-1 0 0 0,0 1 0 0 0,-1-1 0 0 0,1 1 0 0 0,0 0 0 0 0,0-1 0 0 0,0 1 0 0 0,0 0 0 0 0,-1-1 0 0 0,1 1 0 0 0,0 0 0 0 0,0-1 0 0 0,0 1 0 0 0,1 0 0 0 0,-1-1 0 0 0,0 1 0 0 0,0-1 0 0 0,0 1 0 0 0,0 0 0 0 0,1-1 0 0 0,-1 1 0 0 0,0 0 0 0 0,0-1 0 0 0,1 1 0 0 0,-1-1 0 0 0,1 1 0 0 0,-1-1 0 0 0,0 1 0 0 0,1-1 0 0 0,-1 1 0 0 0,1-1 0 0 0,-1 1 0 0 0,1-1 0 0 0,-1 0 0 0 0,1 1 0 0 0,-1-1 0 0 0,1 0 0 0 0,0 0 0 0 0,-1 1 0 0 0,1-1 0 0 0,0 0 0 0 0,-1 0 0 0 0,1 0 0 0 0,-1 1 0 0 0,1-1 0 0 0,0 0 0 0 0,-1 0 0 0 0,1 0 0 0 0,0 0 0 0 0,0-1 0 0 0,0 2 0 0 0,4-1 0 0 0,0 1 0 0 0,-1-1 0 0 0,1 0 0 0 0,0 0 0 0 0,-1-1 0 0 0,1 1 0 0 0,-1-1 0 0 0,1 0 0 0 0,6-2 0 0 0,50-23 0 0 0,-49 20 0 0 0,53-27 0 0 0,-3-3 0 0 0,89-66 0 0 0,17-30-2 0 0,233-178-10 0 0,-348 272 10 0 0,92-72-4 0 0,-6-1 4 0 0,-125 101 2 0 0,-6 4 2 0 0,-6 5 12 0 0,-5 1-12 0 0,0 1-1 0 0,0-1 1 0 0,0 1-1 0 0,0 0 0 0 0,0 0 1 0 0,0 0-1 0 0,1 0 1 0 0,-1 0-1 0 0,-3 2 1 0 0,-7 4 2 0 0,-71 34 20 0 0,3 2-1 0 0,-91 66 1 0 0,-307 262 165 0 0,266-172-26 0 0,195-180-100 0 0,1 1 1 0 0,-26 40-1 0 0,43-59-61 0 0,0-1 0 0 0,-1 0-1 0 0,1 1 1 0 0,0-1 0 0 0,0 1-1 0 0,-1-1 1 0 0,1 0 0 0 0,0 1-1 0 0,0-1 1 0 0,-1 1 0 0 0,1-1-1 0 0,0 1 1 0 0,0-1 0 0 0,0 1-1 0 0,0-1 1 0 0,0 1-1 0 0,0-1 1 0 0,0 1 0 0 0,0-1-1 0 0,0 1 1 0 0,0-1 0 0 0,0 1-1 0 0,0-1 1 0 0,0 1 0 0 0,0-1-1 0 0,1 1 1 0 0,-1-1 0 0 0,0 1-1 0 0,0-1 1 0 0,1 1 0 0 0,-1-1-1 0 0,0 1 1 0 0,0-1 0 0 0,1 0-1 0 0,-1 1 1 0 0,0-1-1 0 0,1 0 1 0 0,-1 1 0 0 0,1-1-1 0 0,-1 0 1 0 0,0 1 0 0 0,1-1-1 0 0,-1 0 1 0 0,1 0 0 0 0,-1 0-1 0 0,1 1 1 0 0,-1-1 0 0 0,1 0-1 0 0,-1 0 1 0 0,1 0 0 0 0,-1 0-1 0 0,1 0 1 0 0,27 2 13 0 0,-14-4-10 0 0,-1-1 0 0 0,0 0-1 0 0,0-1 1 0 0,19-9 0 0 0,49-23 1 0 0,-1-3 0 0 0,90-61-1 0 0,-76 39-5 0 0,27-18-4 0 0,132-111 0 0 0,-162 113-18 0 0,140-98-140 0 0,-230 174 154 0 0,-8 1-19 0 0,-1 1 23 0 0,1-1-1 0 0,0 1 0 0 0,0 1 1 0 0,-1 0-1 0 0,1 0 1 0 0,-12 5-1 0 0,-2 4 2 0 0,-27 17-1 0 0,11-5-2 0 0,-352 236-11 0 0,175-80-5 0 0,92-71 7 0 0,24-20 13 0 0,85-75 2 0 0,6 0 0 0 0,7-2 0 0 0,5-9 0 0 0,-3-2 0 0 0,5 1 0 0 0,1-1 0 0 0,-1 0 0 0 0,0 0 0 0 0,1-1 0 0 0,-1 0 0 0 0,0 0 0 0 0,0-1 0 0 0,0 1 0 0 0,0-2 0 0 0,9-3 0 0 0,82-43 0 0 0,-80 40 0 0 0,194-124-1 0 0,-114 64-2 0 0,63-47-1 0 0,196-159 4 0 0,-191 147 0 0 0,-141 109 0 0 0,-5 4 0 0 0,-8 7 0 0 0,-5 2 0 0 0,-7 6 0 0 0,0 0 0 0 0,0 0 0 0 0,0 0 0 0 0,-1 0 0 0 0,1 0 0 0 0,0 0 0 0 0,0 0 0 0 0,0 0 0 0 0,0 1 0 0 0,0-1 0 0 0,0 0 0 0 0,0 0 0 0 0,0 0 0 0 0,-1 0 0 0 0,1 0 0 0 0,0 0 0 0 0,0 0 0 0 0,0 0 0 0 0,0 0 0 0 0,0 0 0 0 0,0-1 0 0 0,0 1 0 0 0,0 0 0 0 0,-1 0 0 0 0,1 0 0 0 0,0 0 0 0 0,0 0 0 0 0,0 0 0 0 0,0 0 0 0 0,0 0 0 0 0,0 0 0 0 0,0 0 0 0 0,0 0 0 0 0,0 0 0 0 0,0 0 0 0 0,-1 0 0 0 0,1 0 0 0 0,0-1 0 0 0,0 1 0 0 0,0 0 0 0 0,0 0 0 0 0,0 0 0 0 0,0 0 0 0 0,0 0 0 0 0,0 0 0 0 0,0 0 0 0 0,0 0 0 0 0,0 0 0 0 0,0-1 0 0 0,0 1 0 0 0,0 0 0 0 0,0 0 0 0 0,0 0 0 0 0,0 0 0 0 0,0 0 0 0 0,0 0 0 0 0,0 0 0 0 0,0 0 0 0 0,0-1 0 0 0,0 1 0 0 0,0 0 0 0 0,0 0 0 0 0,0 0 0 0 0,0 0 0 0 0,0 0 0 0 0,0 0 0 0 0,1 0 0 0 0,-13 2 0 0 0,-17 11 0 0 0,0 0 0 0 0,1 2 0 0 0,-35 24 0 0 0,-84 67 0 0 0,109-78 0 0 0,-315 276 0 0 0,329-282 0 0 0,-79 83 0 0 0,76-77 0 0 0,-10 23-42 0 0,37-51 41 0 0,0 0 0 0 0,0 0 0 0 0,-1 0 0 0 0,1 0 0 0 0,0 0 0 0 0,0 0 0 0 0,0 0 0 0 0,0 0 0 0 0,0 1 0 0 0,0-1 0 0 0,0 0 0 0 0,-1 0 0 0 0,1 0 0 0 0,0 0 0 0 0,0 0 0 0 0,0 0 0 0 0,0 1 1 0 0,0-1-1 0 0,0 0 0 0 0,0 0 0 0 0,0 0 0 0 0,0 0 0 0 0,0 0 0 0 0,0 1 0 0 0,0-1 0 0 0,0 0 0 0 0,0 0 0 0 0,0 0 0 0 0,0 0 0 0 0,0 1 0 0 0,0-1 0 0 0,0 0 0 0 0,0 0 0 0 0,0 0 0 0 0,0 0 0 0 0,0 0 0 0 0,0 0 0 0 0,1 1 0 0 0,-1-1 0 0 0,0 0 1 0 0,0 0-1 0 0,0 0 0 0 0,0 0 0 0 0,0 0 0 0 0,0 0 0 0 0,0 1 0 0 0,0-1 0 0 0,1 0 0 0 0,-1 0 0 0 0,0 0 0 0 0,0 0 0 0 0,0 0 0 0 0,16-1-19 0 0,11-6 8 0 0,0-1-1 0 0,0-1 1 0 0,-1-2-1 0 0,49-26 1 0 0,93-67-27 0 0,53-62-12 0 0,-55 38-4 0 0,151-124-31 0 0,-301 236 84 0 0,-8 6 2 0 0,-1 4 2 0 0,-26 9 5 0 0,6-2-6 0 0,-12 6 3 0 0,0 1 1 0 0,0 1-1 0 0,-37 20 1 0 0,-64 43 6 0 0,91-51-8 0 0,-44 26 22 0 0,1 3 0 0 0,4 4 1 0 0,-92 85-1 0 0,-113 119 91 0 0,258-238-72 0 0,-31 37 0 0 0,44-47-19 0 0,3 3-13 0 0,4-5-5 0 0,0-8-7 0 0,1 1 0 0 0,0-1 0 0 0,0 1 0 0 0,0 0 0 0 0,0-1 0 0 0,0 1 0 0 0,0 0 0 0 0,0-1 0 0 0,1 1 0 0 0,-1-1 0 0 0,0 1 0 0 0,0-1 0 0 0,0 1-1 0 0,1 0 1 0 0,-1-1 0 0 0,0 1 0 0 0,0-1 0 0 0,1 1 0 0 0,-1-1 0 0 0,0 1 0 0 0,1-1 0 0 0,-1 1 0 0 0,1-1 0 0 0,-1 0 0 0 0,1 1 0 0 0,-1-1 0 0 0,1 1 0 0 0,-1-1 0 0 0,1 0 0 0 0,-1 0 0 0 0,1 1 0 0 0,-1-1 0 0 0,1 0 0 0 0,0 0 0 0 0,-1 0 0 0 0,2 1 0 0 0,25-6-5 0 0,-18 3 4 0 0,45-15-7 0 0,-1-3 0 0 0,-1-2-1 0 0,-1-1 1 0 0,0-4-1 0 0,70-48 1 0 0,147-120-80 0 0,-109 77 57 0 0,-130 97 28 0 0,200-153-33 0 0,-203 152 36 0 0,-10 8 0 0 0,-3 1 0 0 0,-3 0 5 0 0,-10 13-4 0 0,0 0-1 0 0,0 0 0 0 0,0 0 0 0 0,0-1 1 0 0,0 1-1 0 0,0 0 0 0 0,0 0 0 0 0,0 0 1 0 0,0 0-1 0 0,0 0 0 0 0,0 0 0 0 0,0-1 1 0 0,0 1-1 0 0,0 0 0 0 0,-1 0 0 0 0,1 0 1 0 0,0 0-1 0 0,0 0 0 0 0,0 0 0 0 0,0 0 1 0 0,0 0-1 0 0,0 0 0 0 0,0 0 0 0 0,-1 0 1 0 0,1-1-1 0 0,0 1 0 0 0,0 0 0 0 0,0 0 1 0 0,0 0-1 0 0,0 0 0 0 0,0 0 0 0 0,-1 0 1 0 0,1 0-1 0 0,0 0 0 0 0,0 0 0 0 0,0 0 1 0 0,0 0-1 0 0,0 0 0 0 0,-1 0 0 0 0,1 0 1 0 0,0 1-1 0 0,0-1 0 0 0,0 0 0 0 0,0 0 1 0 0,0 0-1 0 0,-17 5 22 0 0,-82 48-7 0 0,57-28-11 0 0,-37 19 13 0 0,2 4 0 0 0,3 3 1 0 0,1 3-1 0 0,-65 65 0 0 0,3 18 25 0 0,-64 59 22 0 0,183-180-51 0 0,1 3-4 0 0,6-5-2 0 0,4-1-6 0 0,5-13-1 0 0,-1 0 0 0 0,1 1 0 0 0,0-1 0 0 0,0 0 0 0 0,0 0 0 0 0,0 0 0 0 0,0 1 0 0 0,0-1 0 0 0,-1 0 0 0 0,1 0 0 0 0,0 1 0 0 0,0-1 0 0 0,0 0 0 0 0,0 0 0 0 0,0 1 0 0 0,0-1 0 0 0,0 0 0 0 0,0 0 0 0 0,0 1 0 0 0,0-1 0 0 0,0 0 0 0 0,0 0 0 0 0,0 1 0 0 0,0-1 0 0 0,0 0 0 0 0,1 0 0 0 0,-1 1 0 0 0,0-1 0 0 0,0 0 0 0 0,0 0 0 0 0,0 1 0 0 0,0-1 0 0 0,0 0 0 0 0,1 0 0 0 0,-1 0 0 0 0,0 1 0 0 0,0-1 0 0 0,0 0 0 0 0,1 0 0 0 0,-1 0 0 0 0,0 0 0 0 0,0 0 0 0 0,0 1 0 0 0,1-1 0 0 0,-1 0 0 0 0,0 0 0 0 0,0 0 0 0 0,1 0 0 0 0,-1 0 0 0 0,0 0 0 0 0,0 0 0 0 0,1 0 0 0 0,-1 0 0 0 0,0 0 0 0 0,0 0 0 0 0,1 0 0 0 0,-1 0 0 0 0,2 0 0 0 0,9 1 0 0 0,-1-1 0 0 0,1 0 0 0 0,-1 0 0 0 0,0-1 0 0 0,1-1 0 0 0,-1 0 0 0 0,0 0 0 0 0,0-1 0 0 0,0 0 0 0 0,12-6 0 0 0,18-9 0 0 0,39-25 0 0 0,-57 31 0 0 0,35-22-2 0 0,-2-2-1 0 0,62-54 0 0 0,16-5-3 0 0,-77 57 4 0 0,243-184-13 0 0,-278 205 14 0 0,-1 2 1 0 0,-8 1 3 0 0,-4 2 9 0 0,-2 6-3 0 0,-5 5 15 0 0,-5 1-21 0 0,-1 0 0 0 0,1 1 0 0 0,0 0 0 0 0,0 0 0 0 0,0 0 0 0 0,0 0 0 0 0,0 1 0 0 0,0 0 0 0 0,0 0 0 0 0,0 0 0 0 0,-4 3-1 0 0,-1 0 2 0 0,-113 70 11 0 0,88-52-11 0 0,-53 38 21 0 0,-113 102 0 0 0,-54 81 50 0 0,227-220-61 0 0,-19 20 21 0 0,43-42-31 0 0,3-1-3 0 0,-1-1 0 0 0,0 1 0 0 0,1-1 0 0 0,-1 1 0 0 0,1 0 1 0 0,-1-1-1 0 0,1 1 0 0 0,-1-1 0 0 0,1 1 0 0 0,-1 0 0 0 0,1-1 0 0 0,-1 1 1 0 0,1 0-1 0 0,0 0 0 0 0,0-1 0 0 0,-1 1 0 0 0,1 0 0 0 0,0 0 0 0 0,0-1 1 0 0,0 1-1 0 0,0 0 0 0 0,0 0 0 0 0,0 1 0 0 0,1-1-1 0 0,-1-1 1 0 0,1 0-1 0 0,0 1 1 0 0,0-1-1 0 0,-1 0 0 0 0,1 0 1 0 0,0 1-1 0 0,0-1 1 0 0,0 0-1 0 0,0 0 0 0 0,-1 0 1 0 0,1 0-1 0 0,0 0 1 0 0,0 0-1 0 0,0 0 0 0 0,0 0 1 0 0,0 0-1 0 0,-1-1 0 0 0,3 1 1 0 0,-3 0-1 0 0,9-3 0 0 0,1 0 1 0 0,-1 0-1 0 0,0-1 0 0 0,0-1 0 0 0,12-6 0 0 0,-17 9 0 0 0,75-42 0 0 0,-2-3 0 0 0,123-99 0 0 0,257-224-14 0 0,-427 346 12 0 0,-21 18-2 0 0,18-22-8 0 0,-18 15 12 0 0,-3 6 0 0 0,-6 7 0 0 0,0 0 0 0 0,0 0 0 0 0,0 0 0 0 0,0 0 0 0 0,0-1 0 0 0,0 1 0 0 0,0 0 0 0 0,0 0 0 0 0,0 0 0 0 0,0 0 0 0 0,0 0 0 0 0,1 0 0 0 0,-1 0 0 0 0,0 0 0 0 0,0 0 0 0 0,0 0 0 0 0,0-1 0 0 0,0 1 0 0 0,0 0 0 0 0,-1 0 0 0 0,1 0 0 0 0,0 0 0 0 0,0 0 0 0 0,0 0 0 0 0,0 0 0 0 0,0 0 0 0 0,0 0 0 0 0,0 0 0 0 0,0-1 0 0 0,0 1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0,-4-1 0 0 0,0 0 0 0 0,0 1 0 0 0,0-1 0 0 0,0 1 0 0 0,0 0 0 0 0,0 1 0 0 0,0-1 0 0 0,0 0 0 0 0,0 1 0 0 0,0 0 0 0 0,0 0 0 0 0,1 0 0 0 0,-7 3 0 0 0,-10 6 0 0 0,-28 17 0 0 0,22-11 0 0 0,-25 13 0 0 0,-138 83 0 0 0,134-76 0 0 0,-74 63 0 0 0,-79 107 0 0 0,160-156 0 0 0,10-6 10 0 0,-7 11-2 0 0,32-40-2 0 0,5-3 2 0 0,4-5 0 0 0,4-6-7 0 0,0-1-1 0 0,0 0 1 0 0,0 1-1 0 0,0-1 0 0 0,0 1 1 0 0,0-1-1 0 0,0 1 1 0 0,0-1-1 0 0,1 1 0 0 0,-1-1 1 0 0,0 0-1 0 0,0 1 0 0 0,1-1 1 0 0,-1 1-1 0 0,0-1 1 0 0,0 0-1 0 0,1 1 0 0 0,-1-1 1 0 0,0 0-1 0 0,1 1 1 0 0,-1-1-1 0 0,0 0 0 0 0,1 1 1 0 0,-1-1-1 0 0,1 0 0 0 0,-1 0 1 0 0,0 0-1 0 0,1 1 1 0 0,-1-1-1 0 0,1 0 0 0 0,-1 0 1 0 0,1 0-1 0 0,-1 0 1 0 0,1 0-1 0 0,-1 0 0 0 0,1 0 1 0 0,0 0-1 0 0,1 0 0 0 0,1 0 0 0 0,0 0 0 0 0,0 0 1 0 0,-1 0-1 0 0,1-1 0 0 0,0 1 0 0 0,-1-1 0 0 0,1 0 0 0 0,0 1 0 0 0,-1-1 0 0 0,1-1 0 0 0,4-1 0 0 0,4-2 0 0 0,60-28 3 0 0,-2-3 0 0 0,109-75-1 0 0,-138 81-1 0 0,131-101 3 0 0,-124 92-2 0 0,59-66-1 0 0,18-25-11 0 0,36-40-12 0 0,-134 135-3 0 0,-25 34 24 0 0,-1 1 1 0 0,1 0-1 0 0,-1-1 0 0 0,0 1 1 0 0,1 0-1 0 0,-1-1 0 0 0,1 1 0 0 0,-1 0 1 0 0,0-1-1 0 0,1 1 0 0 0,-1-1 1 0 0,0 1-1 0 0,0 0 0 0 0,1-1 1 0 0,-1 1-1 0 0,0-1 0 0 0,0 1 0 0 0,0-1 1 0 0,0 1-1 0 0,0-1 0 0 0,1 1 1 0 0,-1-1-1 0 0,0 1 0 0 0,0-1 1 0 0,0 1-1 0 0,0-1 0 0 0,0 1 0 0 0,-1-1 1 0 0,1 1-1 0 0,0-1 0 0 0,0 1 1 0 0,0-1-1 0 0,0 1 0 0 0,0-1 0 0 0,-1 1 1 0 0,1-1-1 0 0,0 1 0 0 0,-1 0 1 0 0,1-1-1 0 0,0 1 0 0 0,0-1 1 0 0,-1 1-1 0 0,1 0 0 0 0,-1-1 0 0 0,1 1 1 0 0,0 0-1 0 0,-1-1 0 0 0,1 1 1 0 0,-1 0-1 0 0,1 0 0 0 0,-1 0 1 0 0,1-1-1 0 0,-1 1 0 0 0,1 0 0 0 0,-1 0 1 0 0,1 0-1 0 0,-1 0 0 0 0,1 0 1 0 0,-1 0-1 0 0,-4-1-1 0 0,1 1 1 0 0,0 0-1 0 0,0 0 1 0 0,0 0-1 0 0,0 0 1 0 0,0 1-1 0 0,-7 1 0 0 0,-36 13 1 0 0,1 1 0 0 0,0 3 0 0 0,2 2 0 0 0,0 2 0 0 0,-64 44 0 0 0,30-10 0 0 0,-140 132 0 0 0,54-12 1 0 0,157-168 0 0 0,4-5-1 0 0,-1 0 0 0 0,1 0 0 0 0,1 0 1 0 0,-1 0-1 0 0,1 1 0 0 0,-1 0 0 0 0,1-1 0 0 0,-1 7 0 0 0,1-8 1 0 0,-1 3 3 0 0,1-3-9 0 0,0 1 1 0 0,1-1 0 0 0,-1 1 0 0 0,1 0-1 0 0,0-1 1 0 0,-2 7 0 0 0,12-3-15 0 0,-7-6 17 0 0,4 1 0 0 0,0 0-1 0 0,-1 0 1 0 0,1 0-1 0 0,0-1 1 0 0,0 0-1 0 0,0 0 1 0 0,0-1-1 0 0,0 0 1 0 0,0 0 0 0 0,0 0-1 0 0,0-1 1 0 0,0 1-1 0 0,11-4 1 0 0,6-3-6 0 0,0-1-1 0 0,24-11 1 0 0,-33 13 5 0 0,59-30-12 0 0,-1-4-1 0 0,78-56 1 0 0,-104 65 12 0 0,12-11 3 0 0,84-79 0 0 0,-25 18 1 0 0,-91 82 2 0 0,-7 7 3 0 0,-6 2-2 0 0,-5 2 3 0 0,-2 3 2 0 0,-6 7-7 0 0,0 0-1 0 0,0-1 1 0 0,0 1-1 0 0,1 0 0 0 0,-1-1 1 0 0,0 1-1 0 0,0 0 0 0 0,0-1 1 0 0,0 1-1 0 0,0 0 1 0 0,0 0-1 0 0,0-1 0 0 0,0 1 1 0 0,0 0-1 0 0,-1-1 0 0 0,1 1 1 0 0,0 0-1 0 0,0-1 1 0 0,0 1-1 0 0,0 0 0 0 0,0 0 1 0 0,0-1-1 0 0,-1 1 0 0 0,1 0 1 0 0,0 0-1 0 0,0-1 0 0 0,0 1 1 0 0,-1 0-1 0 0,1 0 1 0 0,0-1-1 0 0,0 1 0 0 0,-1 0 1 0 0,1 0-1 0 0,0 0 0 0 0,0 0 1 0 0,-1 0-1 0 0,1-1 1 0 0,0 1-1 0 0,-1 0 0 0 0,1 0 1 0 0,0 0-1 0 0,0 0 0 0 0,-1 0 1 0 0,1 0-1 0 0,0 0 1 0 0,-1 0-1 0 0,1 0 0 0 0,0 0 1 0 0,-1 0-1 0 0,1 0 0 0 0,0 0 1 0 0,-1 1-1 0 0,0-2 2 0 0,-12 2-1 0 0,0-1 1 0 0,0 1-1 0 0,0 1 0 0 0,0 0 1 0 0,0 1-1 0 0,1 1 1 0 0,-1 0-1 0 0,1 0 1 0 0,-14 8-1 0 0,-104 58 5 0 0,123-66-6 0 0,-44 28 9 0 0,2 3 1 0 0,-73 65-1 0 0,-72 95 57 0 0,187-188-63 0 0,-117 134 77 0 0,111-124-58 0 0,1 2 0 0 0,1 0 0 0 0,1 0 0 0 0,-10 28-1 0 0,19-43-11 0 0,1-3-9 0 0,0 1 0 0 0,0-1 0 0 0,0 0 1 0 0,0 1-1 0 0,0-1 0 0 0,0 0 0 0 0,1 1 0 0 0,-1-1 1 0 0,1 0-1 0 0,-1 0 0 0 0,1 1 0 0 0,-1-1 0 0 0,1 0 1 0 0,0 0-1 0 0,-1 0 0 0 0,1 0 0 0 0,0 0 0 0 0,0 0 0 0 0,0 0 1 0 0,0 0-1 0 0,0 0 0 0 0,0 0 0 0 0,0 0 0 0 0,0 0 1 0 0,0-1-1 0 0,1 1 0 0 0,-1-1 0 0 0,0 1 0 0 0,2 0 1 0 0,1 0-2 0 0,0 0 0 0 0,-1-1 1 0 0,1 1-1 0 0,0-1 1 0 0,0 0-1 0 0,8 0 0 0 0,8-3 2 0 0,0 0-1 0 0,0-1 0 0 0,-1-1 0 0 0,0-1 0 0 0,0-1 0 0 0,26-13 0 0 0,103-64 7 0 0,-82 41-13 0 0,-1-2-1 0 0,-3-4 0 0 0,59-57 1 0 0,98-109-30 0 0,-210 205 23 0 0,1 0 0 0 0,-2-1 0 0 0,13-19 0 0 0,-20 28 5 0 0,-11 2 6 0 0,0 1 0 0 0,0-1-1 0 0,0 2 1 0 0,0-1-1 0 0,0 2 1 0 0,1-1-1 0 0,-1 1 1 0 0,1 1-1 0 0,-1-1 1 0 0,-9 7-1 0 0,-31 13 2 0 0,1 2 0 0 0,1 3 0 0 0,1 1 0 0 0,2 3 0 0 0,-48 42 0 0 0,26-11-13 0 0,-105 130 0 0 0,130-147-51 0 0,42-46 62 0 0,-1 0 1 0 0,1 1-1 0 0,-1-1 0 0 0,1 1 1 0 0,0-1-1 0 0,-1 1 1 0 0,1-1-1 0 0,0 1 1 0 0,-1-1-1 0 0,1 1 0 0 0,0-1 1 0 0,0 1-1 0 0,0-1 1 0 0,-1 1-1 0 0,1-1 1 0 0,0 1-1 0 0,0-1 1 0 0,0 1-1 0 0,0 0 0 0 0,0-1 1 0 0,0 1-1 0 0,0-1 1 0 0,0 1-1 0 0,0-1 1 0 0,0 1-1 0 0,0 0 0 0 0,0-1 1 0 0,1 1-1 0 0,-1-1 1 0 0,0 1-1 0 0,0-1 1 0 0,1 1-1 0 0,-1-1 0 0 0,0 1 1 0 0,1-1-1 0 0,-1 1 1 0 0,0-1-1 0 0,1 1 1 0 0,-1-1-1 0 0,1 0 0 0 0,-1 1 1 0 0,1-1-1 0 0,-1 0 1 0 0,0 1-1 0 0,1-1 1 0 0,0 0-1 0 0,-1 1 0 0 0,1-1 1 0 0,2 1-3 0 0,0-1 1 0 0,0 1-1 0 0,0-1 0 0 0,0 1 1 0 0,1-1-1 0 0,-1 0 1 0 0,0 0-1 0 0,4-1 0 0 0,17-4-3 0 0,-1 0-1 0 0,0-1 0 0 0,0-2 0 0 0,-1 0 1 0 0,0-2-1 0 0,31-17 0 0 0,122-89-53 0 0,-149 98 51 0 0,191-155-34 0 0,-206 163 41 0 0,-10 10 0 0 0,40-27-6 0 0,-41 27 9 0 0,0 0 0 0 0,0 0 0 0 0,-1 0 0 0 0,1 0 0 0 0,0 0 0 0 0,0 0 0 0 0,0 0 0 0 0,0 0 0 0 0,-1 0 0 0 0,1-1 0 0 0,0 1 0 0 0,0 0 0 0 0,0 0 0 0 0,0 0 0 0 0,-1 0 0 0 0,1 0 0 0 0,0 0 0 0 0,0 0 0 0 0,0-1 0 0 0,0 1 0 0 0,0 0 0 0 0,0 0 0 0 0,0 0 0 0 0,0 0 0 0 0,-1-1 0 0 0,1 1 0 0 0,0 0 0 0 0,0 0 0 0 0,0 0 0 0 0,0 0 0 0 0,0-1 0 0 0,0 1 0 0 0,0 0 0 0 0,0 0 0 0 0,0 0 0 0 0,0-1 0 0 0,0 1 0 0 0,0 0 0 0 0,0 0 0 0 0,0 0 0 0 0,0-1 0 0 0,0 1 0 0 0,0 0 0 0 0,1 0 0 0 0,-1 0 0 0 0,0 0 0 0 0,0-1 0 0 0,0 1 0 0 0,0 0 0 0 0,0 0 0 0 0,0 0 0 0 0,-9 3 1 0 0,0 0 0 0 0,0 0 0 0 0,1 1 0 0 0,-1 0 0 0 0,1 1 0 0 0,0 0 0 0 0,-9 8-1 0 0,-2-1 3 0 0,-24 16 3 0 0,1 2 0 0 0,2 2 0 0 0,1 1 0 0 0,-46 52 0 0 0,-25 40 49 0 0,82-83 42 0 0,28-40-86 0 0,-1-2-10 0 0,1 1 0 0 0,0-1-1 0 0,0 0 1 0 0,0 1 0 0 0,0-1-1 0 0,0 0 1 0 0,0 1 0 0 0,0-1 0 0 0,0 0-1 0 0,0 1 1 0 0,0-1 0 0 0,0 1 0 0 0,0-1-1 0 0,1 0 1 0 0,-1 1 0 0 0,0-1 0 0 0,0 0-1 0 0,0 1 1 0 0,0-1 0 0 0,1 0-1 0 0,-1 1 1 0 0,0-1 0 0 0,0 0 0 0 0,0 0-1 0 0,1 1 1 0 0,-1-1 0 0 0,0 0 0 0 0,1 0-1 0 0,-1 1 1 0 0,0-1 0 0 0,0 0-1 0 0,1 0 1 0 0,-1 0 0 0 0,1 1 0 0 0,1-1 1 0 0,2 2-1 0 0,0-1-1 0 0,0 0 1 0 0,1 0 0 0 0,-1 0-1 0 0,1 0 1 0 0,-1-1-1 0 0,1 0 1 0 0,-1 0 0 0 0,1 0-1 0 0,-1 0 1 0 0,1-1-1 0 0,-1 1 1 0 0,1-1 0 0 0,5-2-1 0 0,10-4 1 0 0,34-15-1 0 0,-41 16 1 0 0,46-24 2 0 0,-2-3 1 0 0,-1-1 0 0 0,57-48-1 0 0,-24 7-11 0 0,-47 36-25 0 0,-41 38 20 0 0,-6 1-25 0 0,0 0 34 0 0,1 1 1 0 0,-1 0-1 0 0,0 0 1 0 0,0 0-1 0 0,1 1 1 0 0,-1 0-1 0 0,1 0 1 0 0,-1 0-1 0 0,1 0 1 0 0,0 1-1 0 0,0-1 1 0 0,-5 5-1 0 0,-4 1 0 0 0,-20 16 2 0 0,1 1 1 0 0,1 2-1 0 0,1 1 1 0 0,1 1-1 0 0,-34 46 0 0 0,19-8 2 0 0,31-49 0 0 0,5 0 2 0 0,2-3 3 0 0,4-3-4 0 0,2-12-1 0 0,0 1 0 0 0,0-1 0 0 0,0 0 0 0 0,0 1 0 0 0,0-1 0 0 0,0 0 0 0 0,0 1 0 0 0,0-1 0 0 0,0 0 0 0 0,0 1 0 0 0,0-1 0 0 0,0 0 0 0 0,0 1 0 0 0,0-1 0 0 0,1 0 0 0 0,-1 1 0 0 0,0-1 0 0 0,0 0 0 0 0,0 1 0 0 0,0-1 0 0 0,1 0 0 0 0,-1 1 0 0 0,0-1 0 0 0,0 0 0 0 0,0 0 0 0 0,1 1 0 0 0,-1-1 0 0 0,0 0 0 0 0,1 0 0 0 0,-1 0 0 0 0,0 1 0 0 0,1-1 0 0 0,-1 0 0 0 0,0 0 0 0 0,0 0 0 0 0,1 0 0 0 0,-1 0 0 0 0,1 1 0 0 0,-1-1 0 0 0,0 0 0 0 0,1 0 0 0 0,-1 0 0 0 0,0 0 0 0 0,1 0 0 0 0,0 0 0 0 0,0 0 0 0 0,9 0 0 0 0,-1 0 0 0 0,0 0 1 0 0,0-1-1 0 0,0 0 0 0 0,0-1 0 0 0,0 0 0 0 0,0 0 0 0 0,0-1 0 0 0,-1 0 0 0 0,14-7 0 0 0,10-7-1 0 0,39-27 0 0 0,-31 14-12 0 0,-1-1 0 0 0,-2-2 1 0 0,-2-1-1 0 0,50-62 0 0 0,-57 60-36 0 0,-27 35 45 0 0,0-1 1 0 0,0 1-1 0 0,0 0 1 0 0,-1 0-1 0 0,1 0 1 0 0,0 0-1 0 0,-1-1 1 0 0,1 1 0 0 0,-1 0-1 0 0,1 0 1 0 0,-1-1-1 0 0,1 1 1 0 0,-1 0-1 0 0,0-1 1 0 0,0 1-1 0 0,0-1 1 0 0,0 1-1 0 0,0 0 1 0 0,0-3-1 0 0,0-1-26 0 0,0 4 29 0 0,-1 0-1 0 0,1 1 1 0 0,0-1 0 0 0,0 1 0 0 0,-1-1 0 0 0,1 1 0 0 0,0-1-1 0 0,-1 1 1 0 0,1-1 0 0 0,-1 1 0 0 0,1-1 0 0 0,0 1 0 0 0,-1-1-1 0 0,1 1 1 0 0,-1-1 0 0 0,0 1 0 0 0,1 0 0 0 0,-1-1 0 0 0,1 1-1 0 0,-1 0 1 0 0,1 0 0 0 0,-1-1 0 0 0,0 1 0 0 0,1 0 0 0 0,-1 0-1 0 0,0 0 1 0 0,-19-4-5 0 0,17 4 2 0 0,-6 0 1 0 0,1 1 0 0 0,-1-1 0 0 0,0 2 0 0 0,1-1 0 0 0,-1 1 0 0 0,1 1 0 0 0,0 0 0 0 0,0 0 0 0 0,0 0 0 0 0,-13 8 0 0 0,15-8 3 0 0,-8 5-4 0 0,0-1 0 0 0,0 2-1 0 0,1 0 1 0 0,1 0 0 0 0,-18 18 0 0 0,4 0-27 0 0,-24 34 0 0 0,49-59 28 0 0,-1-1 0 0 0,1 1-1 0 0,0 0 1 0 0,-1-1 0 0 0,1 1-1 0 0,0 0 1 0 0,0 0 0 0 0,0 0-1 0 0,1 0 1 0 0,-1 0 0 0 0,0 0-1 0 0,1 0 1 0 0,-1 0 0 0 0,1 1-1 0 0,0-1 1 0 0,-1 0 0 0 0,1 0-1 0 0,0 0 1 0 0,1 0 0 0 0,-1 1-1 0 0,0-1 1 0 0,0 0 0 0 0,1 0-1 0 0,1 4 1 0 0,-1-5 1 0 0,0 0 0 0 0,0 1 0 0 0,0-1 0 0 0,1 0 0 0 0,-1 0 0 0 0,0 0 0 0 0,1 0 0 0 0,-1 0 0 0 0,1 0 0 0 0,-1-1 0 0 0,1 1 0 0 0,0 0 0 0 0,-1-1 0 0 0,1 1 0 0 0,-1-1 0 0 0,1 1 0 0 0,0-1 0 0 0,0 0 0 0 0,-1 0 0 0 0,1 0 0 0 0,0 0 0 0 0,-1 0 0 0 0,1 0 0 0 0,0 0 0 0 0,-1-1 0 0 0,1 1-1 0 0,0-1 1 0 0,-1 1 0 0 0,4-2 0 0 0,9-3 1 0 0,-1-1-1 0 0,0-1 0 0 0,0 1 1 0 0,-1-2-1 0 0,0 0 0 0 0,0-1 1 0 0,-1 0-1 0 0,0 0 0 0 0,0-1 1 0 0,-1-1-1 0 0,-1 0 0 0 0,16-22 0 0 0,-7 6-1 0 0,-2 0-1 0 0,-1-1 1 0 0,-1-1-1 0 0,18-55 0 0 0,-27 65 7 0 0,0 1-1 0 0,-1-1 0 0 0,-1 0 1 0 0,1-31-1 0 0,-4 8 5 0 0,-7-43 0 0 0,5 72 6 0 0,-1 1 0 0 0,0-1 0 0 0,-1 1 0 0 0,0-1 0 0 0,-11-21 0 0 0,11 17 67 0 0,-5 29-72 0 0,4-2-6 0 0,1 0 0 0 0,0 0-1 0 0,0 1 1 0 0,1-1-1 0 0,1 1 1 0 0,0 0-1 0 0,-1 11 1 0 0,0 82 12 0 0,3-96-11 0 0,6 81-1 0 0,-6-77-2 0 0,0 1 0 0 0,0-3 0 0 0,0-2 0 0 0,0-2 0 0 0,1-1 2 0 0,6-5 3 0 0,-4-2-4 0 0,0-1-1 0 0,0 0 0 0 0,-1 1 1 0 0,1-1-1 0 0,-1-1 1 0 0,1 1-1 0 0,-1 0 1 0 0,0-1-1 0 0,0 1 0 0 0,-1-1 1 0 0,3-5-1 0 0,2-3 3 0 0,3-8-1 0 0,-1 0 1 0 0,0-1-1 0 0,-2 0 0 0 0,0-1 0 0 0,4-40 1 0 0,9-38 0 0 0,-15 81-1 0 0,-4 1 4 0 0,0-22 50 0 0,0 39-33 0 0,7 20 9 0 0,10 62 11 0 0,9 36 27 0 0,-21-98-63 0 0,-4 0-6 0 0,-1-5-1 0 0,0-2 0 0 0,0-5 0 0 0,-12-116-629 0 0,9 95-1100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5:08:05.554"/>
    </inkml:context>
    <inkml:brush xml:id="br0">
      <inkml:brushProperty name="width" value="0.35" units="cm"/>
      <inkml:brushProperty name="height" value="0.35" units="cm"/>
    </inkml:brush>
  </inkml:definitions>
  <inkml:trace contextRef="#ctx0" brushRef="#br0">1096 711 4216 0 0,'4'3'4'0'0,"1"4"15"0"0,-5-6-16 0 0,0-1-1 0 0,0 1 1 0 0,1 0-1 0 0,-1-1 1 0 0,0 1-1 0 0,0 0 1 0 0,0-1-1 0 0,0 1 1 0 0,0 0-1 0 0,0-1 0 0 0,0 1 1 0 0,0 0-1 0 0,0-1 1 0 0,0 1-1 0 0,0-1 1 0 0,0 1-1 0 0,-1 0 1 0 0,1-1-1 0 0,0 1 1 0 0,0 0-1 0 0,-1-1 0 0 0,1 1 1 0 0,-3 0 0 0 0,1-1 0 0 0,0 1 0 0 0,0-1 1 0 0,-1 0-1 0 0,1 0 0 0 0,0 0 0 0 0,0 0 0 0 0,-1-1 1 0 0,1 1-1 0 0,0-1 0 0 0,0 1 0 0 0,0-1 0 0 0,0 0 1 0 0,-1 1-1 0 0,1-1 0 0 0,0 0 0 0 0,0-1 0 0 0,1 1 1 0 0,-3-2-1 0 0,-18-8 6 0 0,-1-1-10 0 0,-6-10 1 0 0,-11-15 0 0 0,39 37-1 0 0,-8-7-5 0 0,5 4 5 0 0,7-3 1 0 0,2 0 0 0 0,-2 4 0 0 0,-9 1 0 0 0,-1 1 0 0 0,7 1 0 0 0,-1-1-1 0 0,0 0 1 0 0,1 0 0 0 0,-1 0 0 0 0,1 0-1 0 0,-1 0 1 0 0,1 0 0 0 0,-1-1 0 0 0,1 1-1 0 0,-1 0 1 0 0,1 0 0 0 0,-1 0 0 0 0,1 0-1 0 0,-1-1 1 0 0,1 1 0 0 0,-1 0 0 0 0,1 0 0 0 0,-1-1-1 0 0,1 1 1 0 0,-1 0 0 0 0,1-1 0 0 0,-1 1-1 0 0,1-1 1 0 0,0 1 0 0 0,-1 0 0 0 0,1-1-1 0 0,0 1 1 0 0,0-1 0 0 0,-1 1 0 0 0,1-1-1 0 0,-1 0 1 0 0,1 0 0 0 0,0 1 0 0 0,0 0-1 0 0,0 0 1 0 0,0-1 0 0 0,0 1 0 0 0,0 0 0 0 0,0-1-1 0 0,-1 1 1 0 0,1 0 0 0 0,0 0 0 0 0,0-1-1 0 0,0 1 1 0 0,0 0 0 0 0,-1 0 0 0 0,1 0 0 0 0,0-1-1 0 0,0 1 1 0 0,-1 0 0 0 0,1 0 0 0 0,0 0-1 0 0,0 0 1 0 0,-1-1 0 0 0,1 1 0 0 0,0 0 0 0 0,-1 0-1 0 0,1 0 1 0 0,0 0 0 0 0,-1 0 0 0 0,1 0-1 0 0,-1 0 1 0 0,-9-1 94 0 0,1-1-1 0 0,-1 0 1 0 0,0-1-1 0 0,-11-4 1 0 0,-7-2 390 0 0,5 0 400 0 0,20 8-637 0 0,0 0-1 0 0,-1-1 1 0 0,1 1 0 0 0,0 0 0 0 0,-1 0 0 0 0,1 1 0 0 0,-1-1-1 0 0,1 1 1 0 0,-7-1 0 0 0,-36 8 472 0 0,42-6-676 0 0,-1-1 1 0 0,1 1-1 0 0,0 0 1 0 0,0 0-1 0 0,0 1 1 0 0,1-1 0 0 0,-6 3-1 0 0,-22 11 218 0 0,-21 7 66 0 0,-10-1 235 0 0,26-16 265 0 0,36-5-812 0 0,0-1-1 0 0,0 1 1 0 0,0-1 0 0 0,0 1 0 0 0,0-1-1 0 0,0 1 1 0 0,0-1 0 0 0,0 1-1 0 0,0-1 1 0 0,0 1 0 0 0,0-1 0 0 0,0 1-1 0 0,0-1 1 0 0,0 1 0 0 0,1 0-1 0 0,-1-1 1 0 0,0 1 0 0 0,0-1 0 0 0,1 1-1 0 0,-1-1 1 0 0,0 1 0 0 0,1 0-1 0 0,-1-1 1 0 0,0 1 0 0 0,1 0 0 0 0,-1-1-1 0 0,1 1 1 0 0,30-44 192 0 0,-27 39-190 0 0,0-1 1 0 0,1 0 0 0 0,-1 1 0 0 0,1 0-1 0 0,8-6 1 0 0,-3 2 2 0 0,22-23 63 0 0,-6 9-4 0 0,-13 11 92 0 0,21-27 170 0 0,-53 41-213 0 0,11 2-109 0 0,0 0 0 0 0,1 0 0 0 0,-1 1 0 0 0,1 0 1 0 0,-12 11-1 0 0,-23 17 42 0 0,-110 64 236 0 0,151-97-291 0 0,0 0 1 0 0,0 1-1 0 0,1-1 0 0 0,-1 1 1 0 0,0 0-1 0 0,1-1 1 0 0,-1 1-1 0 0,0-1 0 0 0,1 1 1 0 0,-1 0-1 0 0,1 0 1 0 0,-1-1-1 0 0,1 1 0 0 0,0 0 1 0 0,-1 0-1 0 0,1-1 0 0 0,0 1 1 0 0,-1 0-1 0 0,1 0 1 0 0,0 0-1 0 0,0 0 0 0 0,0 1 1 0 0,5 0 57 0 0,6-9-28 0 0,72-49 2 0 0,94-88 6 0 0,-102 81 23 0 0,46-46 408 0 0,-122 109-468 0 0,1 0-1 0 0,0 0 1 0 0,0 0 0 0 0,0 0 0 0 0,0 0 0 0 0,0 0 0 0 0,-1 0 0 0 0,1 0 0 0 0,0 0 0 0 0,0 0 0 0 0,0 0 0 0 0,0 0 0 0 0,0 0 0 0 0,0 0 0 0 0,-1 0 0 0 0,1 0 0 0 0,0 0 0 0 0,0 0 0 0 0,0 0 0 0 0,0 0 0 0 0,0 0 0 0 0,0 0 0 0 0,-1 0-1 0 0,1 0 1 0 0,0 0 0 0 0,0 0 0 0 0,0 0 0 0 0,0-1 0 0 0,0 1 0 0 0,0 0 0 0 0,0 0 0 0 0,-1 0 0 0 0,1 0 0 0 0,0 0 0 0 0,0 0 0 0 0,0 0 0 0 0,0-1 0 0 0,0 1 0 0 0,0 0 0 0 0,0 0 0 0 0,0 0 0 0 0,0 0 0 0 0,0 0 0 0 0,0 0 0 0 0,0-1 0 0 0,0 1-1 0 0,0 0 1 0 0,0 0 0 0 0,0 0 0 0 0,0 0 0 0 0,0 0 0 0 0,0-1 0 0 0,0 1 0 0 0,0 0 0 0 0,0 0 0 0 0,0 0 0 0 0,0 0 0 0 0,0 0 0 0 0,0 0 0 0 0,0-1 0 0 0,0 1 0 0 0,0 0 0 0 0,0 0 0 0 0,1 0 0 0 0,-1 0 0 0 0,0 0 0 0 0,0 0 0 0 0,0 0 0 0 0,-18 6 132 0 0,-37 8 1 0 0,35-10-72 0 0,0 1 0 0 0,-26 10 1 0 0,-106 58 166 0 0,125-58-170 0 0,0 2-1 0 0,2 1 1 0 0,-36 30-1 0 0,-46 54 117 0 0,105-100-171 0 0,-1 1 1 0 0,1-1-1 0 0,0 1 0 0 0,1-1 0 0 0,-1 1 0 0 0,-2 5 0 0 0,0-2 13 0 0,4-5-22 0 0,0 0 1 0 0,-1 0 0 0 0,1-1 0 0 0,0 1 0 0 0,0 0-1 0 0,0 0 1 0 0,0-1 0 0 0,0 1 0 0 0,0 0 0 0 0,0 0-1 0 0,0-1 1 0 0,0 1 0 0 0,1 0 0 0 0,-1 0 0 0 0,0-1 0 0 0,0 1-1 0 0,1 0 1 0 0,-1-1 0 0 0,0 1 0 0 0,1 0 0 0 0,-1-1-1 0 0,1 1 1 0 0,-1 0 0 0 0,2 0 0 0 0,0 2-1 0 0,0-1 0 0 0,1 1 0 0 0,-1-1-1 0 0,1 0 1 0 0,0 0 0 0 0,0 0 0 0 0,0 0 0 0 0,0 0 0 0 0,0-1 0 0 0,0 1 0 0 0,1-1 0 0 0,-1 0 0 0 0,0 0 0 0 0,1 0-1 0 0,-1 0 1 0 0,1-1 0 0 0,-1 1 0 0 0,1-1 0 0 0,-1 0 0 0 0,1 0 0 0 0,-1 0 0 0 0,1-1 0 0 0,-1 1 0 0 0,0-1 0 0 0,1 0-1 0 0,3-1 1 0 0,2 0-1 0 0,11-2-3 0 0,-1-1 0 0 0,1 0 0 0 0,-1-2 0 0 0,0 0 1 0 0,-1-2-1 0 0,0 0 0 0 0,24-16 0 0 0,-13 5-17 0 0,-2-1-1 0 0,0-2 1 0 0,35-38 0 0 0,-18 19-15 0 0,-33 32 26 0 0,0 0 0 0 0,0 0 1 0 0,-1-1-1 0 0,0 0 0 0 0,-1-1 0 0 0,0 0 0 0 0,9-19 1 0 0,-17 30 6 0 0,-1 1 1 0 0,0-1 0 0 0,1 0 0 0 0,-1 0 0 0 0,0 0 0 0 0,1 1 0 0 0,-1-1 0 0 0,0 0 0 0 0,0 0 0 0 0,0 0-1 0 0,0 0 1 0 0,0 0 0 0 0,0 1 0 0 0,0-1 0 0 0,0 0 0 0 0,0 0 0 0 0,0 0 0 0 0,0 0 0 0 0,0 0 0 0 0,-1 1-1 0 0,1-1 1 0 0,0 0 0 0 0,-1 0 0 0 0,1 1 0 0 0,-1-1 0 0 0,1 0 0 0 0,-1 0 0 0 0,1 1 0 0 0,-1-1 0 0 0,0 0-1 0 0,-6-10-10 0 0,-1 4 11 0 0,1 4 0 0 0,1 1 1 0 0,-1 0 0 0 0,1 0 0 0 0,-1 1 0 0 0,0 0 0 0 0,1 0 0 0 0,-1 0 0 0 0,0 1 0 0 0,0 0 0 0 0,1 0 0 0 0,-1 1 0 0 0,-7 1 0 0 0,-13 3 1 0 0,-41 14 0 0 0,22-4 8 0 0,1 2 1 0 0,1 2-1 0 0,1 2 0 0 0,-60 39 1 0 0,-15 32 29 0 0,41-28 43 0 0,74-63-73 0 0,1 1 1 0 0,-1 0-1 0 0,1 0 1 0 0,0 0-1 0 0,-1 1 1 0 0,1-1-1 0 0,-3 4 1 0 0,5-5-6 0 0,0 0-1 0 0,0-1 1 0 0,-1 1 0 0 0,1 0 0 0 0,0 0 0 0 0,0 0 0 0 0,0-1 0 0 0,0 1 0 0 0,0 0 0 0 0,0 0 0 0 0,0 0-1 0 0,0-1 1 0 0,0 1 0 0 0,0 0 0 0 0,1 0 0 0 0,-1 0 0 0 0,0-1 0 0 0,0 1 0 0 0,1 0 0 0 0,-1 0 0 0 0,1-1-1 0 0,-1 1 1 0 0,0 0 0 0 0,2 0 0 0 0,-1-1-2 0 0,1 1 1 0 0,0-1-1 0 0,0 0 0 0 0,-1 0 1 0 0,1-1-1 0 0,0 1 0 0 0,-1 0 1 0 0,1 0-1 0 0,0-1 0 0 0,-1 1 1 0 0,1-1-1 0 0,0 1 0 0 0,1-2 0 0 0,1 1 1 0 0,17-7 3 0 0,-1 0 1 0 0,0-1-1 0 0,-1 0 1 0 0,1-2-1 0 0,22-17 0 0 0,82-72 26 0 0,-112 89-16 0 0,0 0-1 0 0,-1-1 0 0 0,-1 0 1 0 0,0-1-1 0 0,0 0 0 0 0,-1 0 1 0 0,-1-1-1 0 0,0 0 0 0 0,-1-1 1 0 0,-1 0-1 0 0,5-15 0 0 0,-11 29-7 0 0,1-1 0 0 0,-1 1 0 0 0,0 0 0 0 0,1-1 0 0 0,-1 1 0 0 0,0 0 0 0 0,0-1 0 0 0,0 1 0 0 0,0 0 0 0 0,0-1 0 0 0,0 1 0 0 0,0 0 0 0 0,-1-1 0 0 0,1 1 0 0 0,0 0 0 0 0,-1-1 0 0 0,1 1 0 0 0,-1 0 0 0 0,1 0 0 0 0,-1-1 0 0 0,0 1 0 0 0,0 0 0 0 0,-1-2 0 0 0,0 1-2 0 0,0 1 0 0 0,0 0 1 0 0,0-1-1 0 0,0 1 0 0 0,0 0 1 0 0,-1 0-1 0 0,1 0 0 0 0,0 0 0 0 0,-1 1 1 0 0,1-1-1 0 0,-1 1 0 0 0,-2-1 1 0 0,-7 0 7 0 0,1 1 1 0 0,-1 0-1 0 0,0 0 0 0 0,-13 3 1 0 0,-7 4 18 0 0,1 1 0 0 0,0 1 0 0 0,1 2 0 0 0,0 0 0 0 0,1 3 0 0 0,0 0 0 0 0,-47 33 0 0 0,61-36-6 0 0,0 1 1 0 0,0 1 0 0 0,1 0-1 0 0,1 1 1 0 0,0 0 0 0 0,1 1-1 0 0,0 1 1 0 0,2 0 0 0 0,0 0-1 0 0,-9 21 1 0 0,18-34-18 0 0,0 0 0 0 0,0 0 0 0 0,0 0 0 0 0,1 0 0 0 0,0 0 0 0 0,-1 0 0 0 0,1 0 0 0 0,0 0-1 0 0,1 3 1 0 0,-1 0 8 0 0,0-4-15 0 0,1 0 1 0 0,-1 0-1 0 0,0 0 0 0 0,1 0 1 0 0,-1 0-1 0 0,1 0 0 0 0,0 0 0 0 0,0 0 1 0 0,0 0-1 0 0,0 0 0 0 0,0 0 1 0 0,0-1-1 0 0,0 1 0 0 0,0 0 0 0 0,1-1 1 0 0,-1 1-1 0 0,1-1 0 0 0,-1 1 1 0 0,1-1-1 0 0,0 0 0 0 0,-1 0 1 0 0,1 1-1 0 0,0-1 0 0 0,0-1 0 0 0,0 1 1 0 0,0 0-1 0 0,0 0 0 0 0,0-1 1 0 0,2 1-1 0 0,5 2 2 0 0,0-2 0 0 0,0 1 0 0 0,1-1 0 0 0,15 0 0 0 0,-8-2-1 0 0,0-1 0 0 0,0 0-1 0 0,0-2 1 0 0,0 0 0 0 0,-1 0-1 0 0,0-2 1 0 0,0 0 0 0 0,0-1-1 0 0,22-13 1 0 0,13-11 12 0 0,62-50 0 0 0,-102 73-16 0 0,14-12-1 0 0,0-2 0 0 0,-1-1-1 0 0,-1 0 1 0 0,23-31 0 0 0,-25 23-1 0 0,-19 26 1 0 0,0-1-4 0 0,1-10 3 0 0,-2 2 2 0 0,-3 2 0 0 0,-5 4 0 0 0,5 6 0 0 0,-1 1 0 0 0,0 0 0 0 0,1 0 0 0 0,-1 0 0 0 0,1 0 0 0 0,-1 0 0 0 0,0 1 0 0 0,0-1 0 0 0,1 1 0 0 0,-1 0 0 0 0,0 0 0 0 0,0 0 0 0 0,0 0 0 0 0,1 0 0 0 0,-1 1 0 0 0,0-1 0 0 0,-5 3 0 0 0,-6 1 0 0 0,0 1 0 0 0,-14 6 0 0 0,25-9 0 0 0,-19 7 1 0 0,0 2 0 0 0,1 1-1 0 0,0 1 1 0 0,1 0 0 0 0,1 2-1 0 0,0 0 1 0 0,1 1 0 0 0,0 1-1 0 0,1 0 1 0 0,2 2 0 0 0,-1 0-1 0 0,2 0 1 0 0,-18 34 0 0 0,27-44-1 0 0,1-1 0 0 0,0 1 0 0 0,1 0 0 0 0,0 0 0 0 0,1 0 0 0 0,0 1 0 0 0,0-1 0 0 0,1 0 0 0 0,-1 19 0 0 0,2-27 0 0 0,0 0 0 0 0,0 0 0 0 0,0 0-1 0 0,0 1 1 0 0,0-1 0 0 0,1 0 0 0 0,-1 0 0 0 0,0 0 0 0 0,0 0 0 0 0,1 1 0 0 0,-1-1 0 0 0,1 0 0 0 0,-1 0 0 0 0,1 0 0 0 0,0 0-1 0 0,-1 0 1 0 0,1 0 0 0 0,0 0 0 0 0,-1 0 0 0 0,1-1 0 0 0,1 2 0 0 0,0 0-1 0 0,0 1 1 0 0,0-1 0 0 0,0 0-1 0 0,0 1 1 0 0,0-1 0 0 0,0 0 0 0 0,0 0 0 0 0,1 0-1 0 0,-1-1 1 0 0,0 1 0 0 0,1 0 0 0 0,0-1-1 0 0,-1 0 1 0 0,1 0 0 0 0,0 1 0 0 0,0-2-1 0 0,0 1 1 0 0,-1 0 0 0 0,6 0 0 0 0,0 0-1 0 0,0-1 1 0 0,0 1 0 0 0,0-2-1 0 0,0 1 1 0 0,10-3-1 0 0,3-1 2 0 0,0-2-1 0 0,-1-1 0 0 0,1 0 1 0 0,-1-1-1 0 0,-1-1 0 0 0,1-1 1 0 0,-2-1-1 0 0,1-1 0 0 0,22-19 1 0 0,14-16 1 0 0,70-78 1 0 0,-89 88-2 0 0,-13 12 5 0 0,9-17 26 0 0,-32 42-31 0 0,0 0 0 0 0,1-1-1 0 0,-1 1 1 0 0,0 0-1 0 0,1 0 1 0 0,-1 0 0 0 0,0-1-1 0 0,0 1 1 0 0,1 0-1 0 0,-1 0 1 0 0,0-1 0 0 0,1 1-1 0 0,-1 0 1 0 0,0-1-1 0 0,0 1 1 0 0,0 0 0 0 0,1-1-1 0 0,-1 1 1 0 0,0 0-1 0 0,0-1 1 0 0,0 1 0 0 0,0-1-1 0 0,0 1 1 0 0,0 0-1 0 0,0-1 1 0 0,0 1 0 0 0,0 0-1 0 0,0-1 1 0 0,0 1-1 0 0,0-1 1 0 0,0 1 0 0 0,0 0-1 0 0,0-1 1 0 0,0 1-1 0 0,0 0 1 0 0,0-1 0 0 0,-1 1-1 0 0,1-1 1 0 0,0 1-1 0 0,0 0 1 0 0,0-1 0 0 0,-1 1-1 0 0,1 0 1 0 0,0 0-1 0 0,0-1 1 0 0,-1 1 0 0 0,1 0-1 0 0,0 0 1 0 0,-1-1-1 0 0,1 1 1 0 0,-17-3 7 0 0,-1 6-7 0 0,1 0 0 0 0,-1 2 0 0 0,0 0 0 0 0,1 1 1 0 0,0 1-1 0 0,1 1 0 0 0,-22 13 0 0 0,-110 78 10 0 0,138-91-8 0 0,-183 145 0 0 0,169-131-3 0 0,1 1 0 0 0,2 1 0 0 0,0 1 0 0 0,2 1 0 0 0,-27 45-1 0 0,42-65-1 0 0,3-4 1 0 0,0-1 0 0 0,0 1 0 0 0,0 0 0 0 0,0 0 0 0 0,0 0 0 0 0,0-1 1 0 0,1 1-1 0 0,-1 0 0 0 0,1 0 0 0 0,0 0 0 0 0,-1 0 0 0 0,1 0 0 0 0,0 0 0 0 0,0 4 0 0 0,0-4 1 0 0,0 0 0 0 0,0 0 0 0 0,0 0 0 0 0,0 0 0 0 0,0 1 0 0 0,1-1 0 0 0,-1 0-1 0 0,1 0 1 0 0,-1 0 0 0 0,1 0 0 0 0,0 0 0 0 0,0 0 0 0 0,0 0 0 0 0,0 0 0 0 0,0 0 0 0 0,0 0-1 0 0,0 0 1 0 0,1-1 0 0 0,-1 1 0 0 0,3 1 0 0 0,-1-1-1 0 0,0 1 1 0 0,0-1-1 0 0,0-1 1 0 0,1 1-1 0 0,-1 0 1 0 0,1-1-1 0 0,-1 0 1 0 0,1 0-1 0 0,0 0 1 0 0,6 1-1 0 0,4-1 0 0 0,0 0 0 0 0,1-1-1 0 0,-1-1 1 0 0,0 0 0 0 0,16-3-1 0 0,0-3 2 0 0,0-2 0 0 0,-1 0 0 0 0,0-2 0 0 0,0-1 0 0 0,-1-2 0 0 0,36-22 0 0 0,7-12 0 0 0,68-58 0 0 0,171-157 0 0 0,-299 252 12 0 0,0 0-1 0 0,0-1 0 0 0,-1 0 0 0 0,13-21 0 0 0,-23 32-10 0 0,0 1 0 0 0,1 0 0 0 0,-1 0 0 0 0,0 0 0 0 0,0-1 0 0 0,0 1 0 0 0,0 0 0 0 0,1 0 0 0 0,-1-1 0 0 0,0 1 0 0 0,0 0 0 0 0,0-1 0 0 0,0 1 0 0 0,0 0 0 0 0,0 0 0 0 0,0-1 0 0 0,0 1 0 0 0,0 0 0 0 0,0-1 0 0 0,0 1 0 0 0,0 0 0 0 0,0 0 0 0 0,0-1 0 0 0,0 1 0 0 0,0 0 0 0 0,0 0 0 0 0,-1-1 0 0 0,1 1 0 0 0,0 0 0 0 0,0 0 0 0 0,0-1 0 0 0,0 1-1 0 0,0 0 1 0 0,-1 0 0 0 0,1-1 0 0 0,0 1 0 0 0,-12-5 18 0 0,4 4-14 0 0,-1 0-1 0 0,1 0 1 0 0,-1 1-1 0 0,1 0 1 0 0,-1 0-1 0 0,0 1 1 0 0,1 0 0 0 0,-1 1-1 0 0,-12 4 1 0 0,-5 2 9 0 0,0 2 1 0 0,-30 17-1 0 0,-20 15 27 0 0,1 3-1 0 0,3 4 0 0 0,-80 69 1 0 0,151-118-41 0 0,-186 170 79 0 0,152-134-70 0 0,1 2 1 0 0,3 1 0 0 0,-30 46-1 0 0,44-58-8 0 0,3-3-1 0 0,7-2 0 0 0,3-4 0 0 0,4-3 0 0 0,1-13 0 0 0,0 0 0 0 0,1 0 0 0 0,-1 0 0 0 0,0 0 0 0 0,0-1 0 0 0,1 1 0 0 0,-1 0 0 0 0,1-1 0 0 0,-1 1 0 0 0,1 0 0 0 0,0-1 0 0 0,0 0 0 0 0,0 0 0 0 0,0 1 0 0 0,0-1 0 0 0,0 0 0 0 0,0 0 0 0 0,0-1 0 0 0,0 1 0 0 0,0 0 0 0 0,0-1 0 0 0,4 1 0 0 0,3 1 0 0 0,-1-1 0 0 0,1 0 0 0 0,0-1 0 0 0,13-1 0 0 0,2-2 0 0 0,0-1 0 0 0,-1-1 0 0 0,1-1 0 0 0,-1-1 0 0 0,-1-1 0 0 0,1-1 0 0 0,39-23 0 0 0,5-9 0 0 0,67-53 0 0 0,-23 6 3 0 0,-4-5 0 0 0,105-118-1 0 0,-202 201-1 0 0,-6 5 0 0 0,1 0 0 0 0,-1-1 0 0 0,0 0 1 0 0,0 0-1 0 0,-1 0 0 0 0,4-7 0 0 0,-2 4 0 0 0,-2 4 1 0 0,-1 1 2 0 0,0 1 0 0 0,0 0 0 0 0,0-1 0 0 0,-1 0 0 0 0,1 1 0 0 0,-1-1 0 0 0,0 0 0 0 0,0 0 0 0 0,0 1 0 0 0,0-7 0 0 0,-1 8-1 0 0,-1 1-1 0 0,1-1 0 0 0,0 1 1 0 0,-1-1-1 0 0,1 1 0 0 0,-1-1 1 0 0,0 1-1 0 0,1-1 0 0 0,-1 1 0 0 0,0-1 1 0 0,0 1-1 0 0,0 0 0 0 0,0-1 1 0 0,0 1-1 0 0,0 0 0 0 0,0 0 1 0 0,0 0-1 0 0,-1 0 0 0 0,1 0 1 0 0,0 0-1 0 0,-1 0 0 0 0,1 1 0 0 0,-1-1 1 0 0,1 0-1 0 0,-3 0 0 0 0,-1-1 1 0 0,0 0 0 0 0,0 1 1 0 0,0 0-1 0 0,0 0 0 0 0,-1 0 0 0 0,-5 0 0 0 0,-4 2 1 0 0,-1 1 1 0 0,1 0 0 0 0,0 1-1 0 0,0 0 1 0 0,1 2-1 0 0,-1-1 1 0 0,1 2 0 0 0,-23 11-1 0 0,7 0 6 0 0,2 0 1 0 0,-50 40-1 0 0,32-14-4 0 0,1 2 0 0 0,-68 89 1 0 0,62-71-4 0 0,19-17-3 0 0,30-43 0 0 0,-6 14 0 0 0,1 3 0 0 0,1-2 0 0 0,4-7 0 0 0,4-5-6 0 0,-1-5 6 0 0,0 1 0 0 0,-1-1 0 0 0,1 0-1 0 0,0 1 1 0 0,0-1 0 0 0,0 0 0 0 0,0 0 0 0 0,0 0 0 0 0,0 0 0 0 0,0 0 0 0 0,0 0 0 0 0,0 0 0 0 0,1 0 0 0 0,-1 0 0 0 0,0 0 0 0 0,1 0 0 0 0,-1-1-1 0 0,1 1 1 0 0,-1-1 0 0 0,1 1 0 0 0,-1-1 0 0 0,1 0 0 0 0,-1 1 0 0 0,1-1 0 0 0,-1 0 0 0 0,3 0 0 0 0,2 1-1 0 0,0-1-1 0 0,1 0 1 0 0,-1-1 0 0 0,1 1 0 0 0,7-3-1 0 0,4-2-1 0 0,0-1-1 0 0,-1 0 1 0 0,20-11-1 0 0,-20 9 1 0 0,21-12-4 0 0,0-1 1 0 0,-1-2-1 0 0,-2-1 0 0 0,34-30 0 0 0,122-124-15 0 0,-110 99 6 0 0,-68 67 12 0 0,32-31-16 0 0,-2-1 0 0 0,45-59 0 0 0,-87 103 19 0 0,0-1 0 0 0,-1 1 0 0 0,1-1 0 0 0,-1 1 0 0 0,1-1 0 0 0,-1 0 0 0 0,1 1 0 0 0,-1-1 0 0 0,1 0 0 0 0,-1 0 0 0 0,0 1 0 0 0,1-1 0 0 0,-1 0 1 0 0,0 0-1 0 0,0 1 0 0 0,1-1 0 0 0,-1 0 0 0 0,0 0 0 0 0,0 0 0 0 0,0 0 0 0 0,0 1 0 0 0,0-1 0 0 0,0 0 0 0 0,0 0 0 0 0,-1 0 0 0 0,1 1 0 0 0,0-1 0 0 0,0 0 0 0 0,0 0 0 0 0,-1 0 0 0 0,1 1 0 0 0,-1-1 0 0 0,1 0 0 0 0,0 0 0 0 0,-1 1 0 0 0,1-1 0 0 0,-1 1 0 0 0,0-1 0 0 0,1 0 0 0 0,-1 1 0 0 0,1-1 0 0 0,-1 1 0 0 0,0-1 0 0 0,1 1 0 0 0,-1-1 0 0 0,0 1 0 0 0,0 0 1 0 0,1-1-1 0 0,-1 1 0 0 0,0 0 0 0 0,0 0 0 0 0,0 0 0 0 0,1-1 0 0 0,-3 1 0 0 0,-3-1 0 0 0,0 0 1 0 0,0 1 0 0 0,0-1-1 0 0,0 1 1 0 0,-1 0-1 0 0,-6 2 1 0 0,-11 3-2 0 0,1 0 0 0 0,-1 2 0 0 0,1 1 0 0 0,0 1 0 0 0,-24 13 0 0 0,-107 68-7 0 0,111-61 2 0 0,1 2-1 0 0,-71 69 1 0 0,-56 89-13 0 0,152-168 11 0 0,-17 28 0 0 0,30-42 3 0 0,1-1-1 0 0,-1 0 1 0 0,1 1 0 0 0,0 0-1 0 0,1-1 1 0 0,0 1 0 0 0,0 0 0 0 0,0 0-1 0 0,0 13 1 0 0,2-18 4 0 0,0 0 0 0 0,1 0 0 0 0,-1 0 0 0 0,1 0 0 0 0,-1 0 0 0 0,1-1 0 0 0,0 1 0 0 0,0 0 0 0 0,0 0 0 0 0,0-1 0 0 0,0 1 0 0 0,0 0 0 0 0,1-1 1 0 0,-1 0-1 0 0,0 1 0 0 0,1-1 0 0 0,-1 0 0 0 0,1 1 0 0 0,-1-1 0 0 0,1 0 0 0 0,0 0 0 0 0,2 1 0 0 0,3 1 0 0 0,0 0 1 0 0,0 0-1 0 0,0-1 0 0 0,1 0 1 0 0,-1 0-1 0 0,1-1 1 0 0,-1 0-1 0 0,1 0 0 0 0,-1-1 1 0 0,1 0-1 0 0,-1 0 1 0 0,1-1-1 0 0,9-2 0 0 0,11-2-1 0 0,0-2 0 0 0,29-11 0 0 0,-12 1 0 0 0,-2-2-1 0 0,64-36 1 0 0,72-64-5 0 0,-122 78 8 0 0,-2-3 0 0 0,94-99 0 0 0,-128 117 2 0 0,4-8 12 0 0,-25 34-12 0 0,1 0 0 0 0,-1-1 0 0 0,1 1 0 0 0,-1-1 0 0 0,1 1-1 0 0,-1 0 1 0 0,0-1 0 0 0,1 1 0 0 0,-1-1 0 0 0,0 1-1 0 0,0-1 1 0 0,1 1 0 0 0,-1-1 0 0 0,0 1 0 0 0,0-1-1 0 0,0 1 1 0 0,0-1 0 0 0,0 0 0 0 0,1 1 0 0 0,-1-1 0 0 0,0 1-1 0 0,0-1 1 0 0,0 1 0 0 0,0-1 0 0 0,-1 1 0 0 0,1-1-1 0 0,0 0 1 0 0,0 1 0 0 0,0-1 0 0 0,0 1 0 0 0,-1-1 0 0 0,1 1-1 0 0,0-1 1 0 0,0 1 0 0 0,-1-1 0 0 0,1 1 0 0 0,0 0-1 0 0,-1-1 1 0 0,1 1 0 0 0,0-1 0 0 0,-1 1 0 0 0,1 0-1 0 0,-1-1 1 0 0,-1 0 2 0 0,1 0 0 0 0,0 1-1 0 0,-1-1 1 0 0,1 1 0 0 0,-1-1 0 0 0,1 1-1 0 0,-1-1 1 0 0,1 1 0 0 0,-1 0-1 0 0,1 0 1 0 0,-1-1 0 0 0,-2 2-1 0 0,-35 5 22 0 0,1 2 0 0 0,0 1-1 0 0,0 2 1 0 0,1 2-1 0 0,0 2 1 0 0,1 1 0 0 0,1 1-1 0 0,-53 37 1 0 0,46-24 9 0 0,3 2 1 0 0,0 2-1 0 0,2 1 0 0 0,-57 72 1 0 0,87-97-29 0 0,-2 0 2 0 0,1 0-1 0 0,1 1 0 0 0,0 0 1 0 0,0 0-1 0 0,1 1 0 0 0,0 0 1 0 0,1 0-1 0 0,1 0 0 0 0,-4 15 1 0 0,5-8-3 0 0,4 0-4 0 0,9 0-1 0 0,-7-15 0 0 0,1-1 0 0 0,-1 0 0 0 0,1-1 0 0 0,0 1-1 0 0,0-1 1 0 0,0 0 0 0 0,0 0 0 0 0,1 0-1 0 0,-1 0 1 0 0,1-1 0 0 0,-1 1 0 0 0,1-1 0 0 0,-1-1-1 0 0,1 1 1 0 0,0 0 0 0 0,-1-1 0 0 0,8-1-1 0 0,6 1 0 0 0,0-2 0 0 0,0-1 0 0 0,22-5 0 0 0,-9-1 0 0 0,-1-1 0 0 0,1-2 0 0 0,-2-1-1 0 0,0-1 1 0 0,37-25 0 0 0,-3-3-4 0 0,66-59 0 0 0,-79 56 1 0 0,-1-3 1 0 0,-3-2-1 0 0,49-68 0 0 0,-72 88 4 0 0,-8 8 0 0 0,-4 3 0 0 0,-5 5 0 0 0,-7 0 2 0 0,1 13-2 0 0,-1 1 0 0 0,1-1 1 0 0,0 0-1 0 0,-1 0 0 0 0,1 0 0 0 0,-1 1 1 0 0,1-1-1 0 0,-1 0 0 0 0,1 1 1 0 0,-1-1-1 0 0,0 1 0 0 0,1-1 0 0 0,-1 0 1 0 0,0 1-1 0 0,1-1 0 0 0,-1 1 1 0 0,0 0-1 0 0,0-1 0 0 0,1 1 1 0 0,-1-1-1 0 0,0 1 0 0 0,-1 0 0 0 0,-31-1 8 0 0,8 4-4 0 0,0 1 0 0 0,0 1-1 0 0,1 1 1 0 0,-1 1-1 0 0,2 1 1 0 0,-1 1-1 0 0,1 1 1 0 0,-38 23-1 0 0,8 2 9 0 0,1 2 0 0 0,2 3 0 0 0,-74 74 0 0 0,84-72 12 0 0,2 1-1 0 0,2 3 0 0 0,2 0 0 0 0,-31 58 0 0 0,60-97-18 0 0,0 1-4 0 0,-1 23 20 0 0,5-13-18 0 0,6 4 0 0 0,3-17 0 0 0,-5-4-3 0 0,3 2 1 0 0,0-1-1 0 0,1 0 0 0 0,-1 0 0 0 0,1 0 1 0 0,-1 0-1 0 0,1-1 0 0 0,0 0 0 0 0,0-1 1 0 0,-1 0-1 0 0,1 0 0 0 0,0 0 0 0 0,0-1 1 0 0,-1 0-1 0 0,11-2 0 0 0,4-3 2 0 0,0 0-1 0 0,-1-1 0 0 0,25-12 1 0 0,-1-4-2 0 0,0-1 0 0 0,70-53 0 0 0,67-73-2 0 0,-157 128 2 0 0,-1-1 0 0 0,38-49 0 0 0,26-57 0 0 0,-69 101 0 0 0,2-2 0 0 0,-5 9 0 0 0,-7 3 0 0 0,-7 4 0 0 0,-1 12 1 0 0,0 1-1 0 0,0 0 0 0 0,0 0 0 0 0,0 0 0 0 0,0 0 0 0 0,0 0 0 0 0,-1-1 0 0 0,1 1 0 0 0,0 0 1 0 0,-1 0-1 0 0,1 0 0 0 0,-1 0 0 0 0,1 0 0 0 0,-1 0 0 0 0,-1-2 0 0 0,-6 0 4 0 0,7 2-3 0 0,-2 1 0 0 0,0-1-1 0 0,-1 0 1 0 0,1 1-1 0 0,0 0 1 0 0,0 0 0 0 0,0 0-1 0 0,0 0 1 0 0,-1 0-1 0 0,1 1 1 0 0,0-1 0 0 0,-5 3-1 0 0,2-2 1 0 0,-35 8 3 0 0,1 1 1 0 0,0 3-1 0 0,1 1 0 0 0,0 2 1 0 0,-42 24-1 0 0,38-15 2 0 0,1 1 1 0 0,2 2-1 0 0,1 2 0 0 0,-45 43 0 0 0,44-34 6 0 0,2 0 0 0 0,1 3-1 0 0,-41 60 1 0 0,71-94-11 0 0,-19 33 1 0 0,18-22 3 0 0,2 10-4 0 0,7-27-2 0 0,0 0 1 0 0,-1 0-1 0 0,1-1 1 0 0,0 1 0 0 0,0 0 0 0 0,-1-1-1 0 0,1 1 1 0 0,0-1 0 0 0,0 1-1 0 0,1-1 1 0 0,-1 1 0 0 0,0-1-1 0 0,0 0 1 0 0,1 0 0 0 0,-1 0-1 0 0,1 0 1 0 0,-1 0 0 0 0,1 0-1 0 0,-1 0 1 0 0,1 0 0 0 0,3 1 0 0 0,-3-1-1 0 0,4 2 1 0 0,0-1 0 0 0,0 0 0 0 0,1 0 0 0 0,-1-1 0 0 0,0 1 0 0 0,1-1 0 0 0,-1-1 0 0 0,1 1 0 0 0,-1-1 0 0 0,1 0 0 0 0,10-2 0 0 0,8-2 0 0 0,37-11 0 0 0,-58 14 0 0 0,53-16 0 0 0,0-3 0 0 0,-1-3 0 0 0,-1-2 0 0 0,-2-2 0 0 0,0-3 0 0 0,54-41 0 0 0,-46 25 8 0 0,91-92-1 0 0,41-67 9 0 0,-184 193-8 0 0,0 1 1 0 0,8-14-1 0 0,-7 8 16 0 0,-9 17-23 0 0,-1-1 0 0 0,0 1 0 0 0,0-1 0 0 0,0 1 0 0 0,1-1 0 0 0,-1 1 0 0 0,0-1 0 0 0,0 1 0 0 0,0 0 0 0 0,0-1 0 0 0,0 1-1 0 0,0-1 1 0 0,0 1 0 0 0,0-1 0 0 0,0 1 0 0 0,0-1 0 0 0,0 1 0 0 0,0-1 0 0 0,-1 1 0 0 0,1-1 0 0 0,0 1 0 0 0,0-1 0 0 0,0 1-1 0 0,-1 0 1 0 0,1-1 0 0 0,0 1 0 0 0,0-1 0 0 0,-1 1 0 0 0,1 0 0 0 0,0-1 0 0 0,-1 1 0 0 0,1 0 0 0 0,0-1 0 0 0,-1 1 0 0 0,1 0-1 0 0,-1-1 1 0 0,-15-7 5 0 0,16 8-4 0 0,-6-2-1 0 0,0 1 1 0 0,0 0 0 0 0,0 0 0 0 0,0 0-1 0 0,0 1 1 0 0,-1 0 0 0 0,1 0-1 0 0,0 0 1 0 0,0 1 0 0 0,0 0-1 0 0,-11 3 1 0 0,-6 3 3 0 0,-35 16 0 0 0,13-2-3 0 0,1 1 0 0 0,1 3 0 0 0,2 2 0 0 0,-44 35 0 0 0,-139 144 4 0 0,218-199-6 0 0,-12 10-1 0 0,0 2 0 0 0,1 0 0 0 0,1 1 0 0 0,1 0 0 0 0,-24 45 0 0 0,36-60 1 0 0,0 1-3 0 0,0 0 1 0 0,1 1-1 0 0,-1-1 1 0 0,1 0-1 0 0,0 1 0 0 0,1-1 1 0 0,-1 1-1 0 0,1 0 1 0 0,1 0-1 0 0,-1 8 1 0 0,2-13 1 0 0,0 0 0 0 0,-1 0 0 0 0,1 0 0 0 0,0 0 0 0 0,0-1 0 0 0,0 1 0 0 0,1 0 0 0 0,-1-1 0 0 0,0 1 0 0 0,1-1 0 0 0,-1 1 0 0 0,1-1 0 0 0,-1 0 0 0 0,1 1 0 0 0,0-1 0 0 0,-1 0 0 0 0,1 0 0 0 0,3 1 1 0 0,-3-1-2 0 0,3 2 1 0 0,1-1 0 0 0,-1 0 0 0 0,1 0 0 0 0,-1 0 0 0 0,1-1 0 0 0,-1 0 0 0 0,1 0-1 0 0,0 0 1 0 0,-1-1 0 0 0,1 0 0 0 0,0 0 0 0 0,10-1 0 0 0,4-3-2 0 0,0 0-1 0 0,22-8 1 0 0,-7 0-1 0 0,-1-1 0 0 0,0-3-1 0 0,57-34 1 0 0,83-73-19 0 0,-30 0 6 0 0,133-147 0 0 0,-263 256 17 0 0,0-1 0 0 0,-2-1 0 0 0,17-26 0 0 0,-13 15 0 0 0,-7 9 0 0 0,-4 6 2 0 0,-4 12-2 0 0,-1-1 0 0 0,0 1 0 0 0,0 0 1 0 0,0-1-1 0 0,1 1 0 0 0,-1-1 0 0 0,0 1 1 0 0,0 0-1 0 0,0-1 0 0 0,0 1 0 0 0,0-1 1 0 0,0 1-1 0 0,0-1 0 0 0,0 1 0 0 0,0 0 1 0 0,0-1-1 0 0,0 1 0 0 0,0-1 0 0 0,0 1 1 0 0,0 0-1 0 0,-1-1 0 0 0,1 1 0 0 0,0-1 1 0 0,0 1-1 0 0,0 0 0 0 0,0-1 0 0 0,-1 1 1 0 0,1 0-1 0 0,0-1 0 0 0,0 1 0 0 0,-1 0 0 0 0,1 0 1 0 0,0-1-1 0 0,-1 1 0 0 0,1 0 0 0 0,0 0 1 0 0,-1-1-1 0 0,1 1 0 0 0,-1 0 0 0 0,1 0 1 0 0,0 0-1 0 0,-1 0 0 0 0,1-1 0 0 0,0 1 1 0 0,-1 0-1 0 0,1 0 0 0 0,-1 0 0 0 0,1 0 1 0 0,-1 0-1 0 0,-1 0 1 0 0,-6-2 0 0 0,0 1 0 0 0,0 0-1 0 0,-1 1 1 0 0,1-1 0 0 0,0 2 0 0 0,0-1-1 0 0,0 1 1 0 0,0 0 0 0 0,0 1 0 0 0,-10 3 0 0 0,-12 5 2 0 0,-49 23 1 0 0,19-4 0 0 0,1 2 1 0 0,2 3-1 0 0,2 3 0 0 0,1 2 0 0 0,-88 82 0 0 0,90-69-4 0 0,13-14 0 0 0,1 2 0 0 0,2 1 0 0 0,-35 52 0 0 0,58-70 0 0 0,6-3 0 0 0,2-4 0 0 0,4-4-4 0 0,3-8 2 0 0,4 4 0 0 0,-3-6 2 0 0,0-1-1 0 0,-1 1 0 0 0,1-1 0 0 0,0 0 0 0 0,0 0 0 0 0,0 0 1 0 0,1 0-1 0 0,-1-1 0 0 0,0 1 0 0 0,0-1 0 0 0,0 0 0 0 0,0 1 0 0 0,1-2 1 0 0,-1 1-1 0 0,0 0 0 0 0,0-1 0 0 0,0 1 0 0 0,6-3 0 0 0,12-1 1 0 0,0-2 0 0 0,0 0 0 0 0,0-1 0 0 0,-1-2 0 0 0,-1 0 0 0 0,1 0 0 0 0,-1-2 0 0 0,24-18 0 0 0,20-22 0 0 0,-1-3 0 0 0,-3-2 0 0 0,55-69 0 0 0,-15 2 32 0 0,-98 121-30 0 0,0 1 0 0 0,1-1 0 0 0,-1 0 0 0 0,0 0 0 0 0,0 0 0 0 0,0 1 0 0 0,0-1 0 0 0,0 0 0 0 0,0 0 0 0 0,-1 0-1 0 0,1 0 1 0 0,-1-1 0 0 0,1 1 0 0 0,-1 0 0 0 0,0 0 0 0 0,0 0 0 0 0,0 0 0 0 0,0 0 0 0 0,0 0 0 0 0,0 0 0 0 0,-1-1-1 0 0,1 1 1 0 0,-1 0 0 0 0,1 0 0 0 0,-1 0 0 0 0,0 0 0 0 0,0 0 0 0 0,0 0 0 0 0,0 1 0 0 0,0-1 0 0 0,0 0 0 0 0,-1 0 0 0 0,1 1-1 0 0,0-1 1 0 0,-1 1 0 0 0,1-1 0 0 0,-1 1 0 0 0,0 0 0 0 0,0-1 0 0 0,1 1 0 0 0,-1 0 0 0 0,0 0 0 0 0,0 0 0 0 0,0 0-1 0 0,-3 0 1 0 0,-6-1 2 0 0,0 0-1 0 0,0 0 0 0 0,0 2 1 0 0,0-1-1 0 0,-1 1 0 0 0,1 1 0 0 0,0 0 1 0 0,0 1-1 0 0,0 0 0 0 0,0 1 1 0 0,0 0-1 0 0,0 0 0 0 0,-18 10 0 0 0,-11 6 9 0 0,2 2-1 0 0,-43 31 0 0 0,60-37-6 0 0,0 2 0 0 0,1 0-1 0 0,0 0 1 0 0,2 2-1 0 0,0 1 1 0 0,-16 23 0 0 0,23-28-9 0 0,1 0 1 0 0,1 1 0 0 0,0 0 0 0 0,1 1 0 0 0,1 0-1 0 0,0 0 1 0 0,2 1 0 0 0,0 0 0 0 0,-4 27-1 0 0,8-38-9 0 0,1-1 0 0 0,-1 0-1 0 0,1 0 1 0 0,1 0 0 0 0,-1 0 0 0 0,1 0-1 0 0,0 1 1 0 0,0-1 0 0 0,1 0-1 0 0,0-1 1 0 0,0 1 0 0 0,0 0-1 0 0,1-1 1 0 0,0 1 0 0 0,0-1 0 0 0,0 0-1 0 0,1 1 1 0 0,6 6 0 0 0,-4-6-6 0 0,1-1 0 0 0,-1 0 1 0 0,1 0-1 0 0,0 0 1 0 0,0-1-1 0 0,0 0 0 0 0,0 0 1 0 0,1-1-1 0 0,0 0 1 0 0,-1-1-1 0 0,1 1 0 0 0,0-1 1 0 0,13 1-1 0 0,-6-2-4 0 0,1 0-1 0 0,-1-1 1 0 0,1-1-1 0 0,-1-1 1 0 0,1 0-1 0 0,-1 0 1 0 0,0-2-1 0 0,0 0 1 0 0,0-1-1 0 0,-1 0 1 0 0,1-1-1 0 0,15-9 1 0 0,18-14-27 0 0,-1-1 1 0 0,46-39-1 0 0,-47 35 32 0 0,134-111-24 0 0,-141 109 32 0 0,-1-2 1 0 0,44-57-1 0 0,-50 43 10 0 0,-19 26 0 0 0,2-11 8 0 0,-15 36-6 0 0,0 0-1 0 0,0-1 0 0 0,1 1 0 0 0,-1 0 0 0 0,0 0 0 0 0,0 0 0 0 0,0-1 0 0 0,0 1 0 0 0,0 0 1 0 0,0 0-1 0 0,-1 0 0 0 0,1 0 0 0 0,0-1 0 0 0,-1 1 0 0 0,1 0 0 0 0,-1 0 0 0 0,1 0 1 0 0,-1 0-1 0 0,1 0 0 0 0,-2-2 0 0 0,-14-14 7 0 0,9 13-4 0 0,0 0-1 0 0,1 0 0 0 0,-2 1 0 0 0,1 0 0 0 0,0 0 0 0 0,-1 1 1 0 0,1 0-1 0 0,-1 0 0 0 0,0 1 0 0 0,1 0 0 0 0,-1 0 0 0 0,0 1 1 0 0,0 0-1 0 0,-15 1 0 0 0,0 2 6 0 0,0 1 0 0 0,1 1-1 0 0,-40 13 1 0 0,16 0 10 0 0,1 2 0 0 0,1 2 0 0 0,1 2-1 0 0,-44 33 1 0 0,-146 133 78 0 0,88-45-65 0 0,123-119-27 0 0,2 0-1 0 0,0 1 0 0 0,1 1 1 0 0,-16 35-1 0 0,31-54-5 0 0,0 0-1 0 0,1 1 0 0 0,-4 13 1 0 0,1 9-1 0 0,7-26 2 0 0,1-1-2 0 0,-2-3 0 0 0,0 1 1 0 0,1 0-1 0 0,-1-1 1 0 0,1 1 0 0 0,0-1-1 0 0,-1 1 1 0 0,1-1-1 0 0,0 0 1 0 0,1 1-1 0 0,-1-1 1 0 0,0 0-1 0 0,1 0 1 0 0,-1 0-1 0 0,1 0 1 0 0,0 0 0 0 0,-1 0-1 0 0,1 0 1 0 0,0 0-1 0 0,3 1 1 0 0,0 1-1 0 0,0-1 1 0 0,1 1 0 0 0,0-1-1 0 0,-1 0 1 0 0,13 3-1 0 0,-6-3 0 0 0,1 0 0 0 0,0-1 0 0 0,0-1-1 0 0,0 0 1 0 0,0-1 0 0 0,0 0-1 0 0,0-1 1 0 0,0 0 0 0 0,0-1-1 0 0,-1-1 1 0 0,1 0 0 0 0,16-7-1 0 0,5-3 0 0 0,-1-1 0 0 0,-1-1 0 0 0,37-26 0 0 0,144-114-9 0 0,-142 99 10 0 0,-12 7 5 0 0,96-101-1 0 0,35-74 7 0 0,-168 196 1 0 0,-21 27-9 0 0,1-1 1 0 0,0 0 1 0 0,0 0 0 0 0,-1 0-1 0 0,1 0 1 0 0,-1-1 0 0 0,1 1-1 0 0,-1-1 1 0 0,0 1 0 0 0,0-1-1 0 0,0 1 1 0 0,0-1-1 0 0,0 0 1 0 0,-1 1 0 0 0,1-7-1 0 0,-1 9-1 0 0,0 0-1 0 0,0-1 1 0 0,0 1 0 0 0,0-1-1 0 0,0 1 1 0 0,0 0-1 0 0,-1-1 1 0 0,1 1-1 0 0,0 0 1 0 0,0-1-1 0 0,-1 1 1 0 0,1 0-1 0 0,0-1 1 0 0,0 1-1 0 0,-1 0 1 0 0,1-1-1 0 0,0 1 1 0 0,-1 0-1 0 0,1 0 1 0 0,0 0 0 0 0,-1-1-1 0 0,1 1 1 0 0,0 0-1 0 0,-1 0 1 0 0,1 0-1 0 0,-1 0 1 0 0,0-1-1 0 0,-1 0 3 0 0,-6-1 0 0 0,0 0 0 0 0,0 0 0 0 0,0 1 0 0 0,-1 0 0 0 0,1 1 0 0 0,0-1 0 0 0,0 1 0 0 0,-1 1 0 0 0,1 0 0 0 0,0 0 0 0 0,0 1 0 0 0,0 0 0 0 0,-13 4 0 0 0,-16 7 3 0 0,-51 26-1 0 0,72-32-2 0 0,-28 16 7 0 0,0 2 0 0 0,2 1 0 0 0,0 2-1 0 0,2 2 1 0 0,2 2 0 0 0,0 2 0 0 0,3 1 0 0 0,-57 70 0 0 0,73-80-7 0 0,-12 14 2 0 0,-30 51 0 0 0,58-86-5 0 0,-4 19 0 0 0,3-9-13 0 0,4-12 13 0 0,0-1 0 0 0,0 0-1 0 0,0 0 1 0 0,0 0 0 0 0,0 0 0 0 0,0 1 0 0 0,0-1-1 0 0,0 0 1 0 0,1 0 0 0 0,-1 0 0 0 0,0 0-1 0 0,1 0 1 0 0,-1 0 0 0 0,1 0 0 0 0,-1 0-1 0 0,1 0 1 0 0,0 0 0 0 0,-1 0 0 0 0,1 0 0 0 0,0 0-1 0 0,-1 0 1 0 0,1 0 0 0 0,0 0 0 0 0,0-1-1 0 0,0 1 1 0 0,0 0 0 0 0,1 0 0 0 0,2 0-1 0 0,-1 0 1 0 0,0-1-1 0 0,0 0 1 0 0,1 1-1 0 0,-1-1 0 0 0,0 0 1 0 0,7-1-1 0 0,-7 1 1 0 0,24-4-1 0 0,1 0 0 0 0,-1-2 0 0 0,0-1 0 0 0,0-1 0 0 0,-1-1-1 0 0,0-2 1 0 0,31-17 0 0 0,16-13-4 0 0,-1-4-1 0 0,-2-2 1 0 0,78-71 0 0 0,-63 45 1 0 0,83-77-2 0 0,-137 121 6 0 0,34-34 0 0 0,-53 48 0 0 0,-3 3 2 0 0,-8 11-2 0 0,-1 1 0 0 0,0 0 0 0 0,0 0 1 0 0,1 0-1 0 0,-1 0 0 0 0,0-1 0 0 0,0 1 0 0 0,0 0 1 0 0,0 0-1 0 0,0 0 0 0 0,1-1 0 0 0,-1 1 0 0 0,0 0 1 0 0,0 0-1 0 0,0 0 0 0 0,0-1 0 0 0,0 1 0 0 0,0 0 1 0 0,0 0-1 0 0,0-1 0 0 0,0 1 0 0 0,0 0 0 0 0,0 0 1 0 0,0-1-1 0 0,0 1 0 0 0,0 0 0 0 0,0-1 0 0 0,0 1 1 0 0,0 0-1 0 0,0 0 0 0 0,0 0 0 0 0,0-1 0 0 0,0 1 1 0 0,0 0-1 0 0,0 0 0 0 0,0-1 0 0 0,-1 1 0 0 0,1 0 1 0 0,0 0-1 0 0,0 0 0 0 0,0-1 0 0 0,0 1 0 0 0,-1 0 1 0 0,1 0-1 0 0,0 0 0 0 0,0 0 0 0 0,0-1 1 0 0,-1 1-1 0 0,1 0 0 0 0,0 0 0 0 0,0 0 0 0 0,-1 0 1 0 0,1 0-1 0 0,0 0 0 0 0,0 0 0 0 0,-1 0 0 0 0,1 0 1 0 0,0 0-1 0 0,0 0 0 0 0,-1 0 0 0 0,1 0 0 0 0,0 0 1 0 0,0 0-1 0 0,-1 0 0 0 0,0 0 1 0 0,-7-1 2 0 0,0 1-1 0 0,-1 1 0 0 0,1-1 0 0 0,0 1 0 0 0,0 1 1 0 0,0 0-1 0 0,0 0 0 0 0,-14 5 0 0 0,-75 39 23 0 0,90-43-23 0 0,-103 57 35 0 0,2 5 1 0 0,-112 88-1 0 0,165-108-2 0 0,-63 65 0 0 0,91-80 1 0 0,1 0 1 0 0,1 2-1 0 0,-35 61 1 0 0,57-89-28 0 0,2-3-9 0 0,1 0 1 0 0,-1 0 0 0 0,1 0 0 0 0,-1 0 0 0 0,1 0 0 0 0,-1 0 0 0 0,1 1 0 0 0,0-1 0 0 0,-1 0 0 0 0,1 0 0 0 0,0 0 0 0 0,0 0 0 0 0,0 0 0 0 0,0 0 0 0 0,0 1 0 0 0,0-1 0 0 0,0 0 0 0 0,0 1 0 0 0,5 11 11 0 0,-4-12-12 0 0,0 0 0 0 0,1 0 0 0 0,-1 0 1 0 0,1 0-1 0 0,-1-1 0 0 0,1 1 0 0 0,-1 0 0 0 0,1-1 1 0 0,-1 1-1 0 0,1-1 0 0 0,0 1 0 0 0,1-1 0 0 0,11 2 1 0 0,-1 0-1 0 0,1-1 0 0 0,-1-1 1 0 0,1 0-1 0 0,0-1 0 0 0,-1-1 1 0 0,1 0-1 0 0,-1 0 0 0 0,0-2 1 0 0,17-5-1 0 0,19-10 2 0 0,59-30 0 0 0,-91 40-2 0 0,54-28 0 0 0,-3-2 0 0 0,-1-4 0 0 0,-2-3 0 0 0,78-70 0 0 0,129-133 0 0 0,-173 147 0 0 0,-72 72 0 0 0,-12 8 0 0 0,-6 3 0 0 0,-8 18 0 0 0,0 0 0 0 0,-1 0 0 0 0,1 0 0 0 0,-1-1 0 0 0,1 1 0 0 0,-1 0 0 0 0,0 0 0 0 0,1 0 0 0 0,-1-1 0 0 0,0 1 0 0 0,0 0 0 0 0,0 0 0 0 0,0-1 0 0 0,0 1 0 0 0,0 0 0 0 0,0-1 0 0 0,0 1 0 0 0,-1 0 0 0 0,1 0 0 0 0,-1-2 0 0 0,0 2 0 0 0,1 1 0 0 0,-1-1 0 0 0,1 1 0 0 0,-1-1 0 0 0,0 0 0 0 0,1 1 0 0 0,-1-1 0 0 0,0 1 0 0 0,0 0 0 0 0,1-1 0 0 0,-1 1 0 0 0,0 0 0 0 0,0-1 0 0 0,0 1 0 0 0,-1 0 0 0 0,-1-1 0 0 0,0-1 0 0 0,-1 1 0 0 0,0 0 0 0 0,-1 0 0 0 0,1 1 0 0 0,0-1 0 0 0,0 1 0 0 0,0 0 0 0 0,0 0 0 0 0,0 0 0 0 0,-7 1 0 0 0,-52 16 0 0 0,58-15 0 0 0,-48 15 0 0 0,1 3 0 0 0,1 2 0 0 0,-54 32 0 0 0,-189 143 0 0 0,239-155 0 0 0,3 2 0 0 0,-92 99 0 0 0,122-117-3 0 0,0 0-1 0 0,3 1 1 0 0,0 1-1 0 0,1 0 0 0 0,2 2 1 0 0,-24 61-1 0 0,39-90 3 0 0,1 0 0 0 0,-1 1 0 0 0,1-1 0 0 0,0 1 0 0 0,-1-1 0 0 0,1 1 0 0 0,0-1 0 0 0,0 1 0 0 0,0 0 0 0 0,0-1 0 0 0,0 1 0 0 0,0-1 0 0 0,1 1-1 0 0,-1-1 1 0 0,0 1 0 0 0,1-1 0 0 0,-1 1 0 0 0,1-1 0 0 0,-1 1 0 0 0,1-1 0 0 0,0 0 0 0 0,0 1 0 0 0,0-1 0 0 0,0 0 0 0 0,0 0 0 0 0,0 0 0 0 0,0 0 0 0 0,0 1 0 0 0,0-1 0 0 0,0-1 0 0 0,1 1 0 0 0,-1 0 0 0 0,2 1 0 0 0,3 1-1 0 0,0-1 1 0 0,-1 0-1 0 0,1 0 1 0 0,0 0 0 0 0,0-1-1 0 0,8 1 1 0 0,0-1-2 0 0,0 0 1 0 0,0-1 0 0 0,0 0-1 0 0,1-2 1 0 0,-1 1 0 0 0,0-2-1 0 0,-1 0 1 0 0,20-6 0 0 0,10-7-8 0 0,49-26-1 0 0,-90 41 11 0 0,47-25-9 0 0,0-2-1 0 0,62-48 1 0 0,83-82-23 0 0,-78 61 20 0 0,71-61 0 0 0,-81 66 8 0 0,-88 78 4 0 0,-8 5 0 0 0,-4 3 2 0 0,-5 5 4 0 0,-2 1-5 0 0,-1 0 0 0 0,1 0-1 0 0,-1 0 1 0 0,1 0 0 0 0,-1 1-1 0 0,1-1 1 0 0,-1 0-1 0 0,1 1 1 0 0,0-1 0 0 0,-1 1-1 0 0,1 0 1 0 0,-2 0 0 0 0,-3 2 0 0 0,-31 14 6 0 0,2 1 0 0 0,0 2 0 0 0,-58 44 1 0 0,61-42-7 0 0,-43 32 13 0 0,2 2-1 0 0,-127 129 0 0 0,97-78 3 0 0,77-75-13 0 0,9-11 8 0 0,4-2-9 0 0,7-5-2 0 0,6-1 0 0 0,7 0 0 0 0,-6-13 0 0 0,1 1 0 0 0,-1 0 0 0 0,1 0 0 0 0,-1-1 0 0 0,1 1 0 0 0,-1 0 0 0 0,1-1 0 0 0,0 0 0 0 0,-1 1 0 0 0,1-1 0 0 0,3 0 0 0 0,9 0 0 0 0,1 0 0 0 0,-1-1 0 0 0,0-1 0 0 0,0-1 0 0 0,1 0 0 0 0,-2 0 0 0 0,1-2 0 0 0,0 1 0 0 0,13-8 0 0 0,16-9 0 0 0,54-35 0 0 0,-15 0 0 0 0,-3-3 0 0 0,109-105 0 0 0,-116 96 1 0 0,170-154-4 0 0,-187 172-11 0 0,-52 47 14 0 0,-1 2-1 0 0,-1 0 0 0 0,1 0 0 0 0,-1 0 0 0 0,0 0 1 0 0,0 0-1 0 0,1 0 0 0 0,-1-1 0 0 0,0 1 0 0 0,0 0 0 0 0,0-1 0 0 0,0 1 1 0 0,-1-1-1 0 0,1 1 0 0 0,0-1 0 0 0,-1 1 0 0 0,1-1 0 0 0,0 1 0 0 0,-1-1 0 0 0,0 0 1 0 0,1-2-1 0 0,-1 3-11 0 0,-4 0 9 0 0,1 1-1 0 0,-1-1 1 0 0,0 1 0 0 0,1 0 0 0 0,-1 1 0 0 0,0-1 0 0 0,1 0 0 0 0,-1 1 0 0 0,1 0-1 0 0,-7 2 1 0 0,-35 17-10 0 0,29-12 5 0 0,-34 16-7 0 0,-69 47 1 0 0,88-52 9 0 0,-55 36-45 0 0,2 5 0 0 0,3 2 0 0 0,-82 83 0 0 0,-150 177-128 0 0,299-307 164 0 0,1 0 1 0 0,1 1-1 0 0,1 0 1 0 0,-15 27-1 0 0,18-28 3 0 0,7-13 10 0 0,-1-1 0 0 0,1 1 0 0 0,0 0 1 0 0,0 0-1 0 0,1 0 0 0 0,-1 0 0 0 0,0 0 0 0 0,1 0 0 0 0,-1 0 0 0 0,1 0 0 0 0,-1 0 1 0 0,1 0-1 0 0,0 0 0 0 0,0 0 0 0 0,0 1 0 0 0,0-1 0 0 0,0 0 0 0 0,1 0 0 0 0,-1 0 1 0 0,0 0-1 0 0,1 0 0 0 0,0 0 0 0 0,-1 0 0 0 0,1 0 0 0 0,0 0 0 0 0,0 0 0 0 0,0 0 0 0 0,1-1 1 0 0,0 3-1 0 0,1-2 0 0 0,0 1-1 0 0,0-1 1 0 0,0 0 0 0 0,0 0 0 0 0,0-1 0 0 0,0 1-1 0 0,0-1 1 0 0,0 1 0 0 0,1-1 0 0 0,-1 0 0 0 0,0 0-1 0 0,1-1 1 0 0,-1 1 0 0 0,1-1 0 0 0,-1 1 0 0 0,5-1-1 0 0,2-1 2 0 0,0 1 0 0 0,-1-1 0 0 0,12-3 0 0 0,17-6 0 0 0,-1-1 0 0 0,0-1 0 0 0,-1-2 0 0 0,0-2 0 0 0,40-24 0 0 0,182-140 0 0 0,-200 137 0 0 0,293-231 2 0 0,-205 133 7 0 0,-101 96-4 0 0,-20 20-3 0 0,-9 11 3 0 0,-6 2-2 0 0,-6 3 2 0 0,-4 9-5 0 0,0 0 0 0 0,0-1 0 0 0,0 1 1 0 0,1 0-1 0 0,-1 0 0 0 0,0-1 0 0 0,0 1 0 0 0,0 0 0 0 0,-1-1 0 0 0,1 1 0 0 0,0 0 1 0 0,0 0-1 0 0,0-1 0 0 0,0 1 0 0 0,0 0 0 0 0,0 0 0 0 0,0-1 0 0 0,0 1 0 0 0,0 0 1 0 0,-1 0-1 0 0,1 0 0 0 0,0-1 0 0 0,0 1 0 0 0,0 0 0 0 0,0 0 0 0 0,-1 0 0 0 0,1-1 0 0 0,0 1 1 0 0,0 0-1 0 0,-1 0 0 0 0,1 0 0 0 0,0 0 0 0 0,-2-2 1 0 0,0 1 0 0 0,1 0-1 0 0,-1 1 1 0 0,0-1 0 0 0,0 0-1 0 0,1 0 1 0 0,-1 1 0 0 0,0-1 0 0 0,0 1-1 0 0,0 0 1 0 0,0-1 0 0 0,0 1-1 0 0,0 0 1 0 0,0 0 0 0 0,0 0 0 0 0,0 0-1 0 0,-3 1 1 0 0,-7 2-1 0 0,0 1 0 0 0,-20 8 0 0 0,-31 16 2 0 0,1 3 0 0 0,1 3 0 0 0,2 2 0 0 0,-64 52 0 0 0,-87 103 6 0 0,175-152-6 0 0,1 0-1 0 0,3 2 1 0 0,-41 68-1 0 0,66-98-1 0 0,-3 3-2 0 0,1 1 0 0 0,1 0-1 0 0,-8 26 1 0 0,14-40 2 0 0,1 0-1 0 0,0-1 0 0 0,-1 1 1 0 0,1 0-1 0 0,0 0 1 0 0,0-1-1 0 0,-1 1 0 0 0,1 0 1 0 0,0 0-1 0 0,0 0 1 0 0,0-1-1 0 0,0 1 0 0 0,0 0 1 0 0,0 0-1 0 0,0 0 1 0 0,1-1-1 0 0,-1 1 1 0 0,0 0-1 0 0,0 0 0 0 0,1-1 1 0 0,-1 1-1 0 0,0 0 1 0 0,1 0-1 0 0,-1-1 0 0 0,0 1 1 0 0,1 0-1 0 0,-1-1 1 0 0,1 1-1 0 0,-1-1 1 0 0,1 1-1 0 0,0 0 0 0 0,-1-1 1 0 0,1 1-1 0 0,0-1 1 0 0,0 1-1 0 0,2 0-1 0 0,1 0 0 0 0,-1 0-1 0 0,0 0 1 0 0,0-1 0 0 0,1 0 0 0 0,-1 1 0 0 0,6-1-1 0 0,10-2 1 0 0,0 0 0 0 0,-1-1-1 0 0,1 0 1 0 0,-1-2-1 0 0,0 0 1 0 0,30-13 0 0 0,-2-3-5 0 0,54-33 0 0 0,-50 22 2 0 0,-1-3 1 0 0,-2-1 0 0 0,-2-2-1 0 0,42-45 1 0 0,139-183-16 0 0,-214 251 20 0 0,-2 0 0 0 0,0-1 0 0 0,12-26 0 0 0,-9 14 0 0 0,-5 7 0 0 0,-4 3 0 0 0,-4 17 0 0 0,0-1 0 0 0,1 1 0 0 0,-1 0 0 0 0,0-1 0 0 0,0 1 0 0 0,0 0 0 0 0,0-1 0 0 0,0 1 0 0 0,0 0 0 0 0,0-1 0 0 0,0 1 0 0 0,0 0 0 0 0,-1-1 0 0 0,1 1 0 0 0,0 0 0 0 0,-1 0 0 0 0,1-1 0 0 0,-1 1 0 0 0,0 0 0 0 0,1 0 0 0 0,-1 0 0 0 0,0 0 0 0 0,0 0 0 0 0,0 0 0 0 0,1 0 0 0 0,-1 0 0 0 0,0 0 0 0 0,0 0 0 0 0,-1 0 0 0 0,1 1 0 0 0,0-1 0 0 0,0 0 0 0 0,0 1 0 0 0,0-1 0 0 0,-2 0 0 0 0,-2 0 0 0 0,1 1 0 0 0,0 0 0 0 0,-1 0 0 0 0,1 0 0 0 0,0 0 0 0 0,0 1 0 0 0,-8 1 0 0 0,6-1 0 0 0,-14 4 1 0 0,0 1 0 0 0,1 0 0 0 0,0 2 0 0 0,0 0-1 0 0,0 1 1 0 0,-23 15 0 0 0,21-12 0 0 0,-23 15 3 0 0,1 2-1 0 0,2 1 0 0 0,1 2 1 0 0,1 2-1 0 0,2 2 1 0 0,-57 70-1 0 0,53-52 4 0 0,2 2-1 0 0,3 2 1 0 0,2 1 0 0 0,-40 98-1 0 0,71-150-4 0 0,1-1 0 0 0,0 1 0 0 0,0 0-1 0 0,-1 13 1 0 0,3-14-1 0 0,0 10 7 0 0,6 3 5 0 0,-5-16-12 0 0,0 0 0 0 0,1-1-1 0 0,0 1 1 0 0,-1-1 0 0 0,1 1 0 0 0,0-1-1 0 0,0 0 1 0 0,0 0 0 0 0,0 0 0 0 0,1 0-1 0 0,-1 0 1 0 0,1 0 0 0 0,-1-1-1 0 0,1 1 1 0 0,4 1 0 0 0,-1-1 0 0 0,0 0-1 0 0,0 0 1 0 0,0-1-1 0 0,0 0 1 0 0,0 0 0 0 0,0-1-1 0 0,7 1 1 0 0,7-2-1 0 0,0-1 1 0 0,-1-1-1 0 0,30-8 1 0 0,-15 1 1 0 0,0-1 0 0 0,-1-2 0 0 0,60-32 0 0 0,-40 13 2 0 0,68-53 0 0 0,-61 37 3 0 0,96-101 0 0 0,-29 1 20 0 0,-39 45-6 0 0,-52 61-11 0 0,123-132 44 0 0,-157 171-48 0 0,1 1-1 0 0,0-1 1 0 0,-1 0-1 0 0,0 0 1 0 0,1 0-1 0 0,-1-1 0 0 0,-1 1 1 0 0,1-1-1 0 0,0 1 1 0 0,-1-1-1 0 0,0 1 0 0 0,1-1 1 0 0,-1 0-1 0 0,-1 1 1 0 0,2-6-1 0 0,-7 8 4 0 0,-21 7-3 0 0,0 2-1 0 0,0 0 0 0 0,0 2 0 0 0,1 1 0 0 0,1 1 0 0 0,0 1 1 0 0,-39 27-1 0 0,-7 14 6 0 0,-67 65 0 0 0,-135 149 47 0 0,237-232-52 0 0,-2 2 9 0 0,1 2-1 0 0,3 2 0 0 0,-35 55 1 0 0,58-80-9 0 0,1 2 1 0 0,5-5-4 0 0,7-2 2 0 0,-2-10-5 0 0,1 0 0 0 0,-1 0 0 0 0,1-1 1 0 0,-1 1-1 0 0,1-1 0 0 0,0 1 0 0 0,0-1 0 0 0,0 0 0 0 0,-1 0 0 0 0,1 0 0 0 0,0 0 0 0 0,0 0 1 0 0,0 0-1 0 0,1 0 0 0 0,-1-1 0 0 0,0 1 0 0 0,0-1 0 0 0,0 1 0 0 0,4-1 0 0 0,6 1 2 0 0,-1-1 0 0 0,20-1 0 0 0,-17-1-2 0 0,0 0 0 0 0,0-1 1 0 0,0-1-1 0 0,0 0 0 0 0,0-1 0 0 0,17-8 0 0 0,19-10-1 0 0,-2-3-1 0 0,-1-1 0 0 0,51-39 1 0 0,478-439-65 0 0,-573 502 66 0 0,27-26 0 0 0,33-40 0 0 0,-54 55 2 0 0,5-9 12 0 0,-14 22-13 0 0,1 1 0 0 0,-1 0-1 0 0,0 0 1 0 0,0-1 0 0 0,0 1-1 0 0,0 0 1 0 0,0-1 0 0 0,1 1 0 0 0,-1 0-1 0 0,0 0 1 0 0,0-1 0 0 0,0 1-1 0 0,0 0 1 0 0,0-1 0 0 0,0 1-1 0 0,0 0 1 0 0,0-1 0 0 0,0 1-1 0 0,0 0 1 0 0,0 0 0 0 0,0-1-1 0 0,0 1 1 0 0,0 0 0 0 0,0-1-1 0 0,-1 1 1 0 0,1 0 0 0 0,0-1-1 0 0,0 1 1 0 0,0 0 0 0 0,0 0-1 0 0,-1-1 1 0 0,1 1 0 0 0,0 0 0 0 0,0 0-1 0 0,0 0 1 0 0,-1-1 0 0 0,1 1-1 0 0,0 0 1 0 0,0 0 0 0 0,-1 0-1 0 0,1-1 1 0 0,0 1 0 0 0,-1 0-1 0 0,-18-3 10 0 0,-3 5-5 0 0,1 1 0 0 0,-1 1-1 0 0,1 1 1 0 0,0 1-1 0 0,0 1 1 0 0,1 1-1 0 0,-22 11 1 0 0,-133 81 30 0 0,129-68-23 0 0,0 3-1 0 0,3 1 0 0 0,1 2 0 0 0,-38 43 0 0 0,-129 181 68 0 0,199-248-77 0 0,-1 0 3 0 0,1 1 1 0 0,0 0-1 0 0,1 1 1 0 0,1 0-1 0 0,-11 31 1 0 0,13-27-1 0 0,6 0-4 0 0,7-4-1 0 0,-5-13 0 0 0,1-1 0 0 0,0 0 0 0 0,0 0 0 0 0,0 0 0 0 0,0 0 0 0 0,0 0 0 0 0,1-1 0 0 0,-1 1 0 0 0,0-1 0 0 0,1 0 0 0 0,-1 0 0 0 0,1 0 0 0 0,-1-1 0 0 0,6 1 0 0 0,-3 0 0 0 0,10 1 0 0 0,0 0-1 0 0,0-2 0 0 0,0 0 1 0 0,1 0-1 0 0,-1-2 0 0 0,0 0 0 0 0,0-1 1 0 0,27-9-1 0 0,-8 1-2 0 0,-1-3 1 0 0,56-29-1 0 0,117-89 1 0 0,-167 103 2 0 0,32-24 0 0 0,-2-4 0 0 0,-3-2 0 0 0,84-96 0 0 0,-123 125 0 0 0,-18 20 0 0 0,-8 8 0 0 0,1-1 0 0 0,0 0 0 0 0,-1 0 0 0 0,0 0 0 0 0,0 0 0 0 0,0 0 0 0 0,0-1 0 0 0,0 1 0 0 0,0 0 0 0 0,-1-1 0 0 0,2-5 0 0 0,4-12 0 0 0,-2 0 0 0 0,-5 3 0 0 0,0 17 0 0 0,0 0 0 0 0,0 1 0 0 0,0-1 0 0 0,0 0 0 0 0,0 0 0 0 0,0 0 0 0 0,-1 0 0 0 0,1 1 0 0 0,0-1 0 0 0,-1 0 0 0 0,1 0 0 0 0,-1 0 0 0 0,1 1 0 0 0,0-1 0 0 0,-2-1 0 0 0,0 0 0 0 0,-1 0 0 0 0,0 0 0 0 0,1 0 0 0 0,-1 0 0 0 0,0 1 0 0 0,0-1 0 0 0,0 1 0 0 0,0-1 0 0 0,0 1 0 0 0,0 0 0 0 0,0 1 0 0 0,0-1 0 0 0,0 0 0 0 0,0 1 0 0 0,-1 0 0 0 0,1-1 0 0 0,0 1 0 0 0,0 1 0 0 0,-1-1 0 0 0,1 0 0 0 0,0 1 0 0 0,-4 1 0 0 0,-27 5 2 0 0,2 1-1 0 0,-1 1 0 0 0,1 3 0 0 0,1 0 0 0 0,0 2 0 0 0,1 1 0 0 0,0 1 0 0 0,1 2 0 0 0,1 1 0 0 0,-46 41 0 0 0,43-31 1 0 0,1 2-1 0 0,1 0 0 0 0,2 2 1 0 0,1 1-1 0 0,2 1 0 0 0,1 1 1 0 0,2 2-1 0 0,-24 56 0 0 0,38-78-3 0 0,4-9 3 0 0,0 0-1 0 0,0 0 0 0 0,1 0 0 0 0,0 1 0 0 0,0-1 1 0 0,1 1-1 0 0,0-1 0 0 0,0 1 0 0 0,1 14 0 0 0,1-21-1 0 0,-1 0 0 0 0,0 1 0 0 0,0-1-1 0 0,1 0 1 0 0,-1 1 0 0 0,1-1-1 0 0,-1 0 1 0 0,1 1 0 0 0,-1-1-1 0 0,1 0 1 0 0,0 0 0 0 0,0 0 0 0 0,0 0-1 0 0,-1 0 1 0 0,1 1 0 0 0,0-2-1 0 0,0 1 1 0 0,1 0 0 0 0,-1 0-1 0 0,0 0 1 0 0,0 0 0 0 0,0-1-1 0 0,0 1 1 0 0,1 0 0 0 0,-1-1 0 0 0,0 1-1 0 0,1-1 1 0 0,-1 0 0 0 0,0 1-1 0 0,1-1 1 0 0,-1 0 0 0 0,3 0 0 0 0,5 1-6 0 0,-1 0 0 0 0,1-1 0 0 0,17-2 0 0 0,-6-1-4 0 0,1-1 0 0 0,-1-1 1 0 0,0-1-1 0 0,0-1 0 0 0,0 0 1 0 0,19-12-1 0 0,1-2-27 0 0,64-47 0 0 0,-50 25 4 0 0,-2-3 0 0 0,-3-1 0 0 0,63-76 0 0 0,-76 79 20 0 0,-2-1-1 0 0,-2-2 1 0 0,-2-1-1 0 0,36-79 1 0 0,-61 119 12 0 0,-4 4 1 0 0,1 1 0 0 0,-1-1 0 0 0,0 0 0 0 0,0 1 1 0 0,0-1-1 0 0,0 0 0 0 0,-1 0 0 0 0,1 0 0 0 0,-1-4 0 0 0,0-10 1 0 0,0 3 0 0 0,1 14 0 0 0,-1 1 0 0 0,0 0 0 0 0,0-1 0 0 0,0 1 0 0 0,0 0 0 0 0,0-1 0 0 0,0 1 0 0 0,0-1 0 0 0,0 1 0 0 0,0-1 0 0 0,0 1 0 0 0,0 0 0 0 0,0-1 0 0 0,0 1 0 0 0,0-1 0 0 0,0 1 0 0 0,0 0 0 0 0,0-1 0 0 0,-1 1 0 0 0,1 0 0 0 0,0-1 0 0 0,0 1 0 0 0,0-1 0 0 0,-1 1 0 0 0,1 0 0 0 0,0-1 0 0 0,0 1 0 0 0,-1 0 0 0 0,1 0 0 0 0,0-1 0 0 0,-1 1 0 0 0,1 0 0 0 0,0 0 0 0 0,-1-1 0 0 0,1 1 0 0 0,-1 0 0 0 0,1 0 0 0 0,0 0 0 0 0,-1 0 0 0 0,0-1 0 0 0,-1 1 0 0 0,-4-1 0 0 0,0 0 0 0 0,1 0 0 0 0,-1 1 0 0 0,0 0 0 0 0,0 0 0 0 0,0 1 0 0 0,0-1 0 0 0,0 1 0 0 0,0 1 0 0 0,1-1 0 0 0,-1 1 0 0 0,0 0 0 0 0,1 0 0 0 0,0 0 0 0 0,-6 4 0 0 0,-13 7 1 0 0,-40 29 0 0 0,28-14 3 0 0,1 2 0 0 0,1 2 0 0 0,2 0 0 0 0,2 3 0 0 0,1 0 0 0 0,1 2 1 0 0,2 1-1 0 0,2 1 0 0 0,2 1 0 0 0,-30 73 0 0 0,45-99-2 0 0,5-9-1 0 0,0 0 0 0 0,1-1 0 0 0,-1 1-1 0 0,1 0 1 0 0,0-1 0 0 0,0 1 0 0 0,0 0 0 0 0,1 0 0 0 0,0 8 0 0 0,0 4 4 0 0,3 0-4 0 0,-2-15-1 0 0,-1-1 0 0 0,1 1 0 0 0,0-1 0 0 0,-1 0 0 0 0,1 0 0 0 0,0 1 0 0 0,0-1 0 0 0,0 0 0 0 0,0 0 0 0 0,0 0 0 0 0,2 1 0 0 0,0 0 0 0 0,1 1 0 0 0,0-1 1 0 0,0-1-1 0 0,0 1 0 0 0,0 0 0 0 0,0-1 0 0 0,0 0 0 0 0,0 0 0 0 0,1 0 0 0 0,6 0 0 0 0,46-1-2 0 0,-39-3 1 0 0,-1 0 0 0 0,1-1-1 0 0,0-1 1 0 0,-1-1 0 0 0,0 0 0 0 0,-1-2 0 0 0,1 1-1 0 0,-1-2 1 0 0,-1 0 0 0 0,1-1 0 0 0,-2-1-1 0 0,20-17 1 0 0,8-11-4 0 0,-2-2 0 0 0,57-75 0 0 0,-77 91 2 0 0,-1-1 0 0 0,-2-1 0 0 0,-1 0 0 0 0,-1-2 0 0 0,-1 1 0 0 0,-2-2 0 0 0,13-43 0 0 0,-21 65 3 0 0,-1 0 0 0 0,-2-31 0 0 0,-3 26 0 0 0,-5 3 0 0 0,5 9 0 0 0,0 0 0 0 0,0 0 0 0 0,0 0 0 0 0,0 0 0 0 0,0 0 0 0 0,0 1 0 0 0,0-1 0 0 0,-1 1 0 0 0,1 0 0 0 0,0-1 0 0 0,0 1 0 0 0,0 0 0 0 0,-1 0 0 0 0,1 0 0 0 0,0 1 0 0 0,0-1 0 0 0,-3 1 0 0 0,-38 12 0 0 0,22-4 0 0 0,0 1 0 0 0,1 1 0 0 0,0 1 0 0 0,1 1 0 0 0,1 0 0 0 0,-27 25 0 0 0,9-2 0 0 0,-59 77 0 0 0,71-81-2 0 0,1 1 1 0 0,2 1-1 0 0,2 1 0 0 0,1 0 0 0 0,1 2 0 0 0,2 0 0 0 0,2 1 0 0 0,-11 51 0 0 0,23-82-6 0 0,0 1 1 0 0,0 0-1 0 0,1-1 0 0 0,0 1 1 0 0,0 0-1 0 0,0-1 0 0 0,1 1 0 0 0,1-1 1 0 0,3 14-1 0 0,-4-18 3 0 0,0 0 0 0 0,0 0 0 0 0,1-1 1 0 0,-1 1-1 0 0,1 0 0 0 0,0 0 0 0 0,0-1 0 0 0,0 1 0 0 0,0-1 0 0 0,0 0 0 0 0,0 0 1 0 0,1 1-1 0 0,-1-2 0 0 0,1 1 0 0 0,-1 0 0 0 0,1 0 0 0 0,0-1 0 0 0,0 1 1 0 0,-1-1-1 0 0,1 0 0 0 0,0 0 0 0 0,0 0 0 0 0,1 0 0 0 0,-1-1 0 0 0,0 1 0 0 0,0-1 1 0 0,4 0-1 0 0,5 0-4 0 0,1-1-1 0 0,-1 0 1 0 0,1-1 0 0 0,-1-1 0 0 0,0 0-1 0 0,0-1 1 0 0,0 0 0 0 0,0-1 0 0 0,-1 0-1 0 0,1 0 1 0 0,16-12 0 0 0,3-5-13 0 0,0-2 0 0 0,41-39 1 0 0,-38 30 15 0 0,-2-1 1 0 0,41-58-1 0 0,-54 65 6 0 0,-2 0 0 0 0,-2-1 1 0 0,0 0-1 0 0,18-50 0 0 0,-31 70 5 0 0,0 4-2 0 0,-1 0-1 0 0,-1 0 1 0 0,1 0 0 0 0,-1 0 0 0 0,1 0 0 0 0,-1 0 0 0 0,0 0 0 0 0,-1-6-1 0 0,1 6-2 0 0,-3-16 52 0 0,3 19-51 0 0,-1 0 0 0 0,1 1 0 0 0,-1-1-1 0 0,1 1 1 0 0,-1-1 0 0 0,1 1 0 0 0,-1 0 0 0 0,1-1 0 0 0,-1 1 0 0 0,0 0 0 0 0,1-1 0 0 0,-1 1-1 0 0,0 0 1 0 0,1 0 0 0 0,-1-1 0 0 0,0 1 0 0 0,1 0 0 0 0,-1 0 0 0 0,0 0 0 0 0,1 0 0 0 0,-1 0 0 0 0,0 0-1 0 0,0 0 1 0 0,1 0 0 0 0,-1 0 0 0 0,0 0 0 0 0,1 1 0 0 0,-1-1 0 0 0,0 0 0 0 0,1 0 0 0 0,-2 1-1 0 0,-9 3 4 0 0,1 1-1 0 0,-1-1 0 0 0,1 2 0 0 0,0 0 1 0 0,0 0-1 0 0,0 1 0 0 0,1 0 0 0 0,0 0 1 0 0,1 1-1 0 0,0 0 0 0 0,0 1 0 0 0,-12 17 1 0 0,-6 12 16 0 0,-39 76 0 0 0,55-98-5 0 0,7-10-11 0 0,0 0 0 0 0,0 0 0 0 0,0 0 1 0 0,1 0-1 0 0,0 1 0 0 0,0 0 0 0 0,0-1 0 0 0,1 1 0 0 0,0 0 0 0 0,0 9 0 0 0,0 26 24 0 0,2-35-17 0 0,5-1-7 0 0,-4-5-4 0 0,0 0 1 0 0,0-1 0 0 0,0 0-1 0 0,0 1 1 0 0,1-1 0 0 0,-1 0-1 0 0,0 0 1 0 0,0 0 0 0 0,0 0-1 0 0,1 0 1 0 0,-1-1 0 0 0,0 1-1 0 0,0-1 1 0 0,0 1-1 0 0,0-1 1 0 0,3-1 0 0 0,35-19 4 0 0,-30 16-5 0 0,12-10 7 0 0,0 0 0 0 0,0-1-1 0 0,-1-1 1 0 0,-1-1 0 0 0,28-32 0 0 0,-24 22 9 0 0,-20 21-14 0 0,-1 0 0 0 0,22-36 23 0 0,-6 17 14 0 0,-19 25-30 0 0,-13 12 6 0 0,5-3-14 0 0,0 1-1 0 0,1 0 1 0 0,0 0-1 0 0,1 1 1 0 0,0 0 0 0 0,-6 16-1 0 0,-1-1 4 0 0,4-10-3 0 0,3-4-1 0 0,0 0 0 0 0,0 0 0 0 0,1 0 0 0 0,0 0 0 0 0,1 1 0 0 0,1 0 0 0 0,0 0 0 0 0,0 0 0 0 0,1 0 0 0 0,1 0 0 0 0,-1 22 0 0 0,3-16 0 0 0,3-2 0 0 0,2-4 0 0 0,2-4 0 0 0,0-2 0 0 0,6-6 0 0 0,6-7 0 0 0,-15 4 1 0 0,0 0 0 0 0,0-1 0 0 0,0 1 0 0 0,0-1-1 0 0,0 0 1 0 0,-1 0 0 0 0,0 0 0 0 0,1-1-1 0 0,-2 1 1 0 0,1-1 0 0 0,6-10 0 0 0,-6 6 2 0 0,0 0 0 0 0,0-1 0 0 0,-1 1 0 0 0,0-1-1 0 0,0 1 1 0 0,1-17 0 0 0,-2 0 4 0 0,-1 0 0 0 0,-2 0 0 0 0,0 0 0 0 0,-8-39-1 0 0,8 55 6 0 0,0 0 0 0 0,1 1 0 0 0,0-16 0 0 0,1-19 68 0 0,-1 43-40 0 0,2 1-33 0 0,-1 0-7 0 0,8 4-3 0 0,2 8-1 0 0,-10-11 3 0 0,-1 0-1 0 0,1 0 0 0 0,0 0 0 0 0,0 0 0 0 0,0 0 0 0 0,0 0 0 0 0,0-1 1 0 0,0 1-1 0 0,0 0 0 0 0,0-1 0 0 0,1 1 0 0 0,-1-1 0 0 0,0 1 0 0 0,0-1 1 0 0,0 1-1 0 0,1-1 0 0 0,-1 0 0 0 0,0 0 0 0 0,1 0 0 0 0,-1 1 0 0 0,0-1 1 0 0,0 0-1 0 0,1-1 0 0 0,-1 1 0 0 0,0 0 0 0 0,0 0 0 0 0,1 0 0 0 0,-1-1 0 0 0,0 1 1 0 0,0-1-1 0 0,0 1 0 0 0,1-1 0 0 0,-1 1 0 0 0,0-1 0 0 0,0 0 0 0 0,0 0 1 0 0,1-1-1 0 0,7-6 2 0 0,0-1-1 0 0,-1-1 1 0 0,0 1 0 0 0,-1-2 0 0 0,0 1 0 0 0,-1-1 0 0 0,0 0-1 0 0,0 0 1 0 0,4-15 0 0 0,-2 5 0 0 0,-2 0 0 0 0,0-1 0 0 0,-2 0 0 0 0,3-33 0 0 0,-6 48 1 0 0,-1 0-1 0 0,0 1 1 0 0,-1-1-1 0 0,-1-9 0 0 0,-1-6 2 0 0,1 0 0 0 0,2-25-1 0 0,0 28 3 0 0,0 5 7 0 0,0 6-11 0 0,-1 8-8 0 0,1 0 8 0 0,0 0 0 0 0,0 0 0 0 0,0 0-1 0 0,-1 0 1 0 0,1 0 0 0 0,0 0-1 0 0,0 0 1 0 0,0 0 0 0 0,-1 0 0 0 0,1-1-1 0 0,0 1 1 0 0,0 0 0 0 0,-1 0-1 0 0,1 1 1 0 0,0-1 0 0 0,0 0-1 0 0,0 0 1 0 0,-1 0 0 0 0,1 0 0 0 0,0 0-1 0 0,0 0 1 0 0,0 0 0 0 0,-1 0-1 0 0,1 0 1 0 0,0 0 0 0 0,0 0 0 0 0,0 1-1 0 0,0-1 1 0 0,-1 0 0 0 0,1 0-1 0 0,0 0 1 0 0,0 0 0 0 0,0 1 0 0 0,0-1-1 0 0,0 0 1 0 0,0 0 0 0 0,-1 0-1 0 0,1 0 1 0 0,0 1 0 0 0,0-1-1 0 0,0 0 1 0 0,0 0 0 0 0,0 0 0 0 0,0 1-1 0 0,0-1 1 0 0,0 0 0 0 0,0 1-1 0 0,-8 23-17 0 0,2 0-1 0 0,1 1 0 0 0,0-1 0 0 0,2 1 0 0 0,1 0 0 0 0,1 0 0 0 0,1 1 0 0 0,1-1 0 0 0,2 0 0 0 0,10 49 0 0 0,-7-34-55 0 0,2 5-28 0 0,-6-34 27 0 0,0 1-1 0 0,-1-1 0 0 0,0 1 1 0 0,0 13-1 0 0,-1-23 56 0 0,0-1 0 0 0,0 0 0 0 0,1 0 0 0 0,-1 1 0 0 0,1-1 0 0 0,-1 0 1 0 0,1 0-1 0 0,0 0 0 0 0,-1 0 0 0 0,1 0 0 0 0,0 0 0 0 0,0 0 0 0 0,0 0 0 0 0,0 0 0 0 0,0 0 1 0 0,0 0-1 0 0,0 0 0 0 0,0-1 0 0 0,0 1 0 0 0,0 0 0 0 0,0-1 0 0 0,1 1 0 0 0,1 0 0 0 0,4-1 20 0 0,0 3 0 0 0,-5-3 0 0 0,-1 1 0 0 0,1 0 0 0 0,-1 0 0 0 0,0-1 0 0 0,1 1 0 0 0,-1 0 0 0 0,0 0 0 0 0,0 0 0 0 0,0 0 0 0 0,0 0 0 0 0,1 1 0 0 0,-2-1 0 0 0,1 0 0 0 0,0 0 0 0 0,0 1 0 0 0,1 1 0 0 0,1 3 0 0 0,-3-5 0 0 0,5 3 0 0 0,-1 1 0 0 0,0 1 0 0 0,0-1 0 0 0,-1 0 0 0 0,0 1 0 0 0,0 0 0 0 0,0 0 0 0 0,2 6 0 0 0,18 44 0 0 0,-15-42 0 0 0,-1-2 0 0 0,3 9-8 0 0,-11-12-8 0 0,0-3 8 0 0,1-5 0 0 0,-2-1-70 0 0,-4 0 76 0 0,-2 1 2 0 0,-6 5 0 0 0,-6 1 0 0 0,-1 5 0 0 0,-1 1 0 0 0,2-4 0 0 0,4-1 0 0 0,3-1 0 0 0,2-1 0 0 0,10-5-1 0 0,0 0 0 0 0,0-1-1 0 0,0 1 1 0 0,0 0 0 0 0,0-1-1 0 0,0 1 1 0 0,0 0-1 0 0,0-1 1 0 0,0 1 0 0 0,-1-1-1 0 0,1 0 1 0 0,0 1 0 0 0,0-1-1 0 0,0 0 1 0 0,-1 0 0 0 0,1 0-1 0 0,0 0 1 0 0,0 0-1 0 0,-1 0 1 0 0,1 0 0 0 0,0 0-1 0 0,0 0 1 0 0,-1-1 0 0 0,1 1-1 0 0,0 0 1 0 0,-2-2-1 0 0,3 3 2 0 0,0-1 0 0 0,0 0 0 0 0,0 0-1 0 0,1 0 1 0 0,-1 0 0 0 0,0 0-1 0 0,0 0 1 0 0,0 0 0 0 0,0 0-1 0 0,0 1 1 0 0,0-1 0 0 0,0 0-1 0 0,0 0 1 0 0,0 0 0 0 0,0 0 0 0 0,0 0-1 0 0,0 0 1 0 0,0 1 0 0 0,0-1-1 0 0,0 0 1 0 0,0 0 0 0 0,0 0-1 0 0,0 0 1 0 0,0 0 0 0 0,0 0-1 0 0,0 0 1 0 0,0 1 0 0 0,0-1-1 0 0,-1 0 1 0 0,1 0 0 0 0,0 0 0 0 0,0 0-1 0 0,0 0 1 0 0,0 0 0 0 0,0 0-1 0 0,0 0 1 0 0,0 0 0 0 0,0 0-1 0 0,0 1 1 0 0,0-1 0 0 0,-1 0-1 0 0,1 0 1 0 0,0 0 0 0 0,0 0 0 0 0,0 0-1 0 0,0 0 1 0 0,0 0 0 0 0,0 0-1 0 0,0 0 1 0 0,-1 0 0 0 0,1 0-1 0 0,0 0 1 0 0,0 0 0 0 0,0 0-1 0 0,0 0 1 0 0,0 0 0 0 0,0 0 0 0 0,0 0-1 0 0,-1 0 1 0 0,1 0 0 0 0,0 0-1 0 0,0 0 1 0 0,0 0 0 0 0,0 0-1 0 0,0-1 1 0 0,1 3-5 0 0,9 5 3 0 0,-7-3 2 0 0,5 14-8 0 0,19 37-25 0 0,-27-51 28 0 0,1-1 0 0 0,0 0 0 0 0,-1 1 0 0 0,0-1 0 0 0,0 1-1 0 0,0-1 1 0 0,0 1 0 0 0,0-1 0 0 0,-1 1 0 0 0,0-1 0 0 0,-1 6 0 0 0,1-9 4 0 0,0 1 1 0 0,0 0-1 0 0,0 0 0 0 0,0-1 1 0 0,0 1-1 0 0,0-1 0 0 0,0 1 1 0 0,-1-1-1 0 0,1 1 0 0 0,0-1 1 0 0,0 1-1 0 0,-1-1 1 0 0,1 0-1 0 0,0 0 0 0 0,0 0 1 0 0,-1 0-1 0 0,1 0 0 0 0,0 0 1 0 0,0 0-1 0 0,-1 0 1 0 0,1 0-1 0 0,0-1 0 0 0,0 1 1 0 0,-1-1-1 0 0,1 1 0 0 0,-2-1 1 0 0,-32-19-7 0 0,26 13 6 0 0,1 1 1 0 0,-1-2-1 0 0,2 1 1 0 0,-14-17-1 0 0,-78-110-4 0 0,32 14-2196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9:20.559"/>
    </inkml:context>
    <inkml:brush xml:id="br0">
      <inkml:brushProperty name="width" value="0.35" units="cm"/>
      <inkml:brushProperty name="height" value="0.35" units="cm"/>
    </inkml:brush>
  </inkml:definitions>
  <inkml:trace contextRef="#ctx0" brushRef="#br0">781 892 2704 0 0,'38'3'0'0'0,"-27"-1"1"0"0,-4-1 1 0 0,-7-1 0 0 0,1-1-1 0 0,-1 1 1 0 0,1 0 0 0 0,-1-1 0 0 0,1 1 0 0 0,-1-1 0 0 0,1 1 0 0 0,-1-1 0 0 0,1 1 0 0 0,-1-1 0 0 0,1 0 0 0 0,-1 1 0 0 0,0-1 0 0 0,1 1-1 0 0,-1-1 1 0 0,0 0 0 0 0,0 1 0 0 0,1-1 0 0 0,-1 0 0 0 0,0 1 0 0 0,0-1 0 0 0,0-1 0 0 0,5-11 38 0 0,0 6 19 0 0,0 0 1 0 0,1-1 0 0 0,-1 2-1 0 0,1-1 1 0 0,1 1 0 0 0,-1 0-1 0 0,14-10 1 0 0,-18 15 8 0 0,-11 4 31 0 0,-46 31 47 0 0,41-21-112 0 0,-26 36 18 0 0,34-39-42 0 0,2-5-2 0 0,1 0-1 0 0,-1 0 0 0 0,0 0 0 0 0,-1 0 0 0 0,-4 4 0 0 0,1-2-2 0 0,-18 21 29 0 0,25-26-41 0 0,-4 4 62 0 0,0 0 0 0 0,0-1 0 0 0,0 0 0 0 0,-1 1 0 0 0,0-2 0 0 0,-6 5 0 0 0,-8-10 1581 0 0,23-17-1103 0 0,44-112 447 0 0,20-66 575 0 0,-50 149-1095 0 0,-13 37-272 0 0,0-1 0 0 0,0 0 0 0 0,-1 1 0 0 0,0-1 0 0 0,1-21 0 0 0,-4 31-159 0 0,0 0 1 0 0,0 0-1 0 0,0 0 1 0 0,0 0-1 0 0,-1 0 1 0 0,1 0-1 0 0,0 0 1 0 0,-1 0-1 0 0,1 0 0 0 0,-1 0 1 0 0,1 0-1 0 0,-1 1 1 0 0,1-1-1 0 0,-1 0 1 0 0,0 0-1 0 0,1 0 1 0 0,-1 1-1 0 0,0-1 0 0 0,0 0 1 0 0,1 1-1 0 0,-1-1 1 0 0,0 0-1 0 0,0 1 1 0 0,0-1-1 0 0,0 1 1 0 0,0 0-1 0 0,0-1 1 0 0,0 1-1 0 0,0 0 0 0 0,0-1 1 0 0,0 1-1 0 0,-1 0 1 0 0,-2 0 34 0 0,1-1 1 0 0,-1 1 0 0 0,0 0 0 0 0,1 0-1 0 0,-1 0 1 0 0,1 0 0 0 0,-6 2-1 0 0,-8 4 36 0 0,-1 1 1 0 0,1 1-1 0 0,0 1 0 0 0,0 0 0 0 0,1 2 0 0 0,-20 15 0 0 0,15-10-22 0 0,-42 31 364 0 0,-109 108 1 0 0,-36 71 513 0 0,173-187-526 0 0,-46 68 0 0 0,79-102-258 0 0,4-5-50 0 0,7-4 2 0 0,-7 3-104 0 0,51-42 226 0 0,3-6-151 0 0,67-63-1 0 0,-97 85-67 0 0,-1-1 0 0 0,30-42 1 0 0,78-113 93 0 0,-54 78-37 0 0,-72 93-62 0 0,0 1 0 0 0,-1-1 0 0 0,0 0 0 0 0,-1 0 0 0 0,0 0-1 0 0,4-21 1 0 0,-7 27-4 0 0,-6 7 8 0 0,1 0 0 0 0,-1 0 0 0 0,1 0 0 0 0,0 1 1 0 0,-1 0-1 0 0,1 0 0 0 0,-4 3 0 0 0,-76 66 103 0 0,29-24-78 0 0,-154 148 143 0 0,178-162-131 0 0,2 1-1 0 0,0 2 1 0 0,3 0-1 0 0,-31 58 1 0 0,54-91-54 0 0,0 1 0 0 0,0 0 0 0 0,0 0 0 0 0,1 0 0 0 0,0 0 0 0 0,-1 0 0 0 0,1 1 0 0 0,1-1 0 0 0,-1 0 0 0 0,1 0 0 0 0,-1 1 0 0 0,1-1 0 0 0,0 0-1 0 0,1 5 1 0 0,-1-8-6 0 0,0-1 0 0 0,0 0-1 0 0,0 1 1 0 0,0-1-1 0 0,1 1 1 0 0,-1-1-1 0 0,0 1 1 0 0,0-1 0 0 0,0 1-1 0 0,0-1 1 0 0,1 0-1 0 0,-1 1 1 0 0,0-1 0 0 0,0 1-1 0 0,1-1 1 0 0,-1 0-1 0 0,0 1 1 0 0,1-1-1 0 0,-1 0 1 0 0,0 1 0 0 0,1-1-1 0 0,-1 0 1 0 0,1 0-1 0 0,-1 1 1 0 0,0-1-1 0 0,1 0 1 0 0,-1 0 0 0 0,1 0-1 0 0,-1 0 1 0 0,1 1-1 0 0,-1-1 1 0 0,0 0-1 0 0,1 0 1 0 0,-1 0 0 0 0,1 0-1 0 0,-1 0 1 0 0,1 0-1 0 0,-1 0 1 0 0,1 0 0 0 0,-1 0-1 0 0,1-1 1 0 0,-1 1-1 0 0,1 0 1 0 0,19-13 44 0 0,-15 9-41 0 0,141-112 59 0 0,-122 93-53 0 0,-1-1 0 0 0,-1 0-1 0 0,33-48 1 0 0,-4-5 5 0 0,58-93 33 0 0,-5 0 92 0 0,-104 170-141 0 0,0 0 0 0 0,0 0 0 0 0,0 0 0 0 0,0 0-1 0 0,0 0 1 0 0,0 0 0 0 0,0 0 0 0 0,0 0-1 0 0,0 0 1 0 0,-1 0 0 0 0,1 0 0 0 0,0 0 0 0 0,0 0-1 0 0,0 0 1 0 0,0 0 0 0 0,0 0 0 0 0,0 0 0 0 0,0 0-1 0 0,0 0 1 0 0,0 0 0 0 0,0 0 0 0 0,0 0-1 0 0,-1 0 1 0 0,1 0 0 0 0,0 0 0 0 0,0 0 0 0 0,0 0-1 0 0,0 0 1 0 0,0-1 0 0 0,0 1 0 0 0,0 0 0 0 0,0 0-1 0 0,0 0 1 0 0,0 0 0 0 0,0 0 0 0 0,0 0-1 0 0,0 0 1 0 0,0 0 0 0 0,0 0 0 0 0,0 0 0 0 0,0 0-1 0 0,0 0 1 0 0,0-1 0 0 0,0 1 0 0 0,0 0-1 0 0,0 0 1 0 0,0 0 0 0 0,0 0 0 0 0,0 0 0 0 0,0 0-1 0 0,0 0 1 0 0,0 0 0 0 0,0 0 0 0 0,0 0 0 0 0,0 0-1 0 0,0-1 1 0 0,0 1 0 0 0,0 0 0 0 0,0 0-1 0 0,0 0 1 0 0,0 0 0 0 0,-3 0 24 0 0,1 0-22 0 0,1 0 0 0 0,-1 0 0 0 0,0 1 0 0 0,0-1 0 0 0,0 0 0 0 0,0 1 0 0 0,0 0 0 0 0,0-1 0 0 0,0 1 0 0 0,0 0 0 0 0,1 0 0 0 0,-1 0 0 0 0,0 0 0 0 0,1 0 0 0 0,-1 0 0 0 0,1 1 0 0 0,-1-1 0 0 0,1 0 0 0 0,-2 3 0 0 0,-9 6 6 0 0,-77 63 33 0 0,2 4 0 0 0,-96 110-1 0 0,149-147-37 0 0,-6 5 8 0 0,1 2-1 0 0,-58 96 0 0 0,87-124-5 0 0,6-8 2 0 0,8-13 2 0 0,49-53-2 0 0,-2-1 0 0 0,-3-3 0 0 0,59-95 0 0 0,-49 64-1 0 0,27-45 8 0 0,-72 110-3 0 0,0-1 0 0 0,-2 0 0 0 0,13-44 0 0 0,-22 59-7 0 0,0 0 0 0 0,0 1 0 0 0,-1-1 0 0 0,-1-13-1 0 0,0 24-3 0 0,0-1 0 0 0,0 1 0 0 0,0-1 0 0 0,0 1 0 0 0,0-1-1 0 0,-1 1 1 0 0,1-1 0 0 0,0 0 0 0 0,0 1 0 0 0,0-1-1 0 0,-1 1 1 0 0,1-1 0 0 0,0 1 0 0 0,-1 0 0 0 0,1-1 0 0 0,0 1-1 0 0,-1-1 1 0 0,1 1 0 0 0,0-1 0 0 0,-1 1 0 0 0,1 0-1 0 0,-1-1 1 0 0,1 1 0 0 0,-1 0 0 0 0,1 0 0 0 0,-1-1 0 0 0,1 1-1 0 0,-1 0 1 0 0,1 0 0 0 0,-1 0 0 0 0,1 0 0 0 0,-1-1-1 0 0,1 1 1 0 0,-1 0 0 0 0,0 0 0 0 0,1 0 0 0 0,-1 0 0 0 0,1 0-1 0 0,-1 0 1 0 0,0 1 0 0 0,-25 4 22 0 0,23-3-24 0 0,-3 0 4 0 0,1 0-1 0 0,0 0 1 0 0,-1 1 0 0 0,1 0-1 0 0,1 0 1 0 0,-1 0-1 0 0,-8 8 1 0 0,-30 33 13 0 0,25-24-11 0 0,-171 195 31 0 0,162-180-29 0 0,2 1-1 0 0,2 1 1 0 0,1 1-1 0 0,-26 63 1 0 0,44-92-5 0 0,1-1 0 0 0,1 1 0 0 0,0-1 0 0 0,-2 17 0 0 0,3-21-2 0 0,1-1 1 0 0,0 1-1 0 0,1 0 1 0 0,-1-1-1 0 0,1 1 1 0 0,-1 0-1 0 0,1-1 1 0 0,0 1-1 0 0,0-1 1 0 0,1 1-1 0 0,-1-1 1 0 0,1 0-1 0 0,-1 1 1 0 0,3 2-1 0 0,7 3 0 0 0,-8-8 0 0 0,0 0 0 0 0,1-1 0 0 0,-1 1 0 0 0,1 0 0 0 0,-1-1 0 0 0,1 0 0 0 0,-1 0 0 0 0,1 0 0 0 0,-1 0 0 0 0,1-1 0 0 0,-1 1 0 0 0,1-1 0 0 0,-1 0 0 0 0,1 0 0 0 0,-1 0 0 0 0,6-3 0 0 0,8-4 0 0 0,-2-1 0 0 0,17-11 0 0 0,-21 13 0 0 0,11-9 0 0 0,0 0 0 0 0,-1-2 0 0 0,0-1 0 0 0,-2 0 0 0 0,0-2 0 0 0,-1 0 0 0 0,-1-1 0 0 0,-1 0 0 0 0,-2-1 0 0 0,18-37 0 0 0,-22 42 1 0 0,86-175 7 0 0,-75 144-5 0 0,-2 0 0 0 0,14-55 0 0 0,-31 93 0 0 0,-1 0 0 0 0,1 0 0 0 0,-2-1 0 0 0,0 1 0 0 0,0 0 0 0 0,-1 0 0 0 0,0 0 0 0 0,-1 0 0 0 0,0 0 1 0 0,0 0-1 0 0,-2 0 0 0 0,-6-16 0 0 0,10 26-2 0 0,-1-1 0 0 0,1 0 1 0 0,-1 1-1 0 0,0-1 0 0 0,0 0 1 0 0,1 1-1 0 0,-1-1 0 0 0,0 1 1 0 0,0-1-1 0 0,-1 1 0 0 0,1-1 0 0 0,0 1 1 0 0,0 0-1 0 0,-1 0 0 0 0,1 0 1 0 0,-1 0-1 0 0,1 0 0 0 0,-1 0 1 0 0,1 0-1 0 0,-1 0 0 0 0,0 0 1 0 0,-2 0-1 0 0,1 1 1 0 0,0 0 0 0 0,1 0 0 0 0,-1 0 0 0 0,1 0 1 0 0,-1 0-1 0 0,1 1 0 0 0,-1-1 0 0 0,1 1 0 0 0,-1 0 0 0 0,1 0 0 0 0,-1 0 1 0 0,1 0-1 0 0,0 0 0 0 0,-3 2 0 0 0,-6 5 6 0 0,1-1 0 0 0,0 2 0 0 0,0 0-1 0 0,1 0 1 0 0,-10 12 0 0 0,-28 41 8 0 0,2 1 1 0 0,3 3-1 0 0,3 1 0 0 0,3 2 0 0 0,-43 119 0 0 0,70-166-11 0 0,1 0 0 0 0,2 1 0 0 0,0 0-1 0 0,1 0 1 0 0,1 0 0 0 0,0 43 0 0 0,4-61-5 0 0,1-1 1 0 0,0 0 0 0 0,0 0-1 0 0,0 0 1 0 0,0 0 0 0 0,1 0 0 0 0,-1 0-1 0 0,1 0 1 0 0,0 0 0 0 0,0 0-1 0 0,1-1 1 0 0,-1 1 0 0 0,1-1-1 0 0,0 0 1 0 0,0 0 0 0 0,0 0-1 0 0,0 0 1 0 0,0 0 0 0 0,1-1-1 0 0,-1 1 1 0 0,1-1 0 0 0,0 0 0 0 0,-1 0-1 0 0,1 0 1 0 0,0-1 0 0 0,0 1-1 0 0,1-1 1 0 0,-1 0 0 0 0,0 0-1 0 0,0 0 1 0 0,0-1 0 0 0,7 1-1 0 0,4-2 1 0 0,0 0-1 0 0,0-1 0 0 0,1 0 1 0 0,-2-1-1 0 0,1-1 0 0 0,0 0 0 0 0,-1-1 1 0 0,22-11-1 0 0,-15 5 1 0 0,0-2 0 0 0,-1 0 0 0 0,-1-1 0 0 0,34-31 0 0 0,-17 7 1 0 0,-1-2 0 0 0,-2-1-1 0 0,-2-2 1 0 0,34-61-1 0 0,-26 39 3 0 0,75-139 23 0 0,-110 196-23 0 0,0 0-1 0 0,0 0 1 0 0,-1 0-1 0 0,0 0 1 0 0,0-1-1 0 0,-1 0 1 0 0,0 1-1 0 0,0-1 1 0 0,-1 0-1 0 0,-1 0 1 0 0,1 0-1 0 0,-1 0 1 0 0,-2-10-1 0 0,2 19-1 0 0,0-1-1 0 0,0 1 0 0 0,0-1 0 0 0,0 0 1 0 0,0 1-1 0 0,-1-1 0 0 0,1 1 0 0 0,0-1 0 0 0,0 1 1 0 0,0-1-1 0 0,-1 1 0 0 0,1-1 0 0 0,0 1 1 0 0,-1 0-1 0 0,1-1 0 0 0,-1 1 0 0 0,1-1 0 0 0,0 1 1 0 0,-1 0-1 0 0,1-1 0 0 0,-1 1 0 0 0,1 0 1 0 0,-1-1-1 0 0,1 1 0 0 0,-1 0 0 0 0,0-1 0 0 0,-19 5 13 0 0,4 3-9 0 0,-1 1 0 0 0,1 0 0 0 0,1 1-1 0 0,0 1 1 0 0,0 1 0 0 0,1 0 0 0 0,0 1 0 0 0,1 0-1 0 0,-19 23 1 0 0,-100 142 45 0 0,130-175-49 0 0,-207 349 133 0 0,187-312-115 0 0,2 1 0 0 0,2 0-1 0 0,2 1 1 0 0,-17 62 0 0 0,32-97-17 0 0,0-2 0 0 0,0-1 1 0 0,0 1-1 0 0,0 0 1 0 0,1 0-1 0 0,0 0 1 0 0,0-1-1 0 0,0 1 0 0 0,0 0 1 0 0,1 5-1 0 0,-1-7-1 0 0,1 0-1 0 0,-1 0 0 0 0,0 0 1 0 0,1 1-1 0 0,0-1 0 0 0,-1 0 1 0 0,1 0-1 0 0,0 0 1 0 0,0 0-1 0 0,0-1 0 0 0,0 1 1 0 0,0 0-1 0 0,1 0 0 0 0,-1-1 1 0 0,0 1-1 0 0,1 0 0 0 0,-1-1 1 0 0,1 1-1 0 0,0-1 0 0 0,-1 0 1 0 0,1 0-1 0 0,0 0 0 0 0,0 0 1 0 0,0 0-1 0 0,0 0 0 0 0,3 1 1 0 0,-1-1-1 0 0,1-1 1 0 0,-1 0 0 0 0,0 0 0 0 0,1 0-1 0 0,-1-1 1 0 0,1 1 0 0 0,-1-1 0 0 0,7-2-1 0 0,-6 1 0 0 0,8-1 0 0 0,-1-1 0 0 0,0-1 0 0 0,0 1 0 0 0,-1-2 0 0 0,0 0 0 0 0,14-9 0 0 0,-10 5 0 0 0,18-12 0 0 0,0-2 0 0 0,-2-1 0 0 0,-1-1 0 0 0,-1-2 0 0 0,42-52 0 0 0,103-170 0 0 0,-72 64 0 0 0,8-15 0 0 0,-89 163 0 0 0,-17 30 0 0 0,-4 8 0 0 0,0 0 0 0 0,0 0 0 0 0,0 0 1 0 0,0 0-1 0 0,0 0 0 0 0,0-1 0 0 0,0 1 0 0 0,0 0 0 0 0,0 0 0 0 0,0 0 0 0 0,0 0 0 0 0,0 0 0 0 0,0 0 0 0 0,0-1 0 0 0,0 1 0 0 0,0 0 0 0 0,0 0 0 0 0,0 0 0 0 0,0 0 0 0 0,0 0 0 0 0,0 0 0 0 0,0-1 0 0 0,0 1 0 0 0,0 0 0 0 0,0 0 0 0 0,0 0 0 0 0,0 0 0 0 0,0 0 0 0 0,-1 0 0 0 0,1 0 0 0 0,0 0 0 0 0,0-1 0 0 0,0 1 0 0 0,0 0 0 0 0,0 0 0 0 0,0 0 0 0 0,0 0 0 0 0,0 0 0 0 0,-1 0 0 0 0,1 0 1 0 0,0 0-1 0 0,0 0 0 0 0,0 0 0 0 0,0 0 0 0 0,0 0 0 0 0,0 0 0 0 0,-1 0 0 0 0,1 0 0 0 0,0 0 0 0 0,-3 0 0 0 0,-1 1 1 0 0,1 0-1 0 0,-1 0 1 0 0,1 1-1 0 0,0-1 1 0 0,0 1-1 0 0,0-1 1 0 0,0 1-1 0 0,0 0 0 0 0,0 0 1 0 0,0 0-1 0 0,1 1 1 0 0,-4 2-1 0 0,5-4 0 0 0,-44 41 0 0 0,-223 260 15 0 0,208-225 9 0 0,-99 169 0 0 0,103-121-13 0 0,30-63 2 0 0,12-29-10 0 0,4-3 5 0 0,7-11 5 0 0,4-6-4 0 0,6-4-2 0 0,-6-9-7 0 0,0 0 0 0 0,1 0 0 0 0,-1 1 0 0 0,0-1 1 0 0,1 0-1 0 0,-1 0 0 0 0,0 0 0 0 0,1-1 0 0 0,-1 1 0 0 0,0 0 0 0 0,0 0 0 0 0,1-1 0 0 0,-1 1 0 0 0,2-1 0 0 0,17-7 1 0 0,-1-1-1 0 0,0-1 1 0 0,-1-1-1 0 0,0 0 1 0 0,-1-1 0 0 0,28-25-1 0 0,89-95 6 0 0,-132 131-6 0 0,424-507 13 0 0,-410 488-11 0 0,9-11 16 0 0,-2 0 1 0 0,29-51-1 0 0,-52 81-16 0 0,1 1-1 0 0,-1-1 0 0 0,1 1 0 0 0,-1-1 0 0 0,0 1 0 0 0,1-1 0 0 0,-1 0 1 0 0,0 1-1 0 0,0-1 0 0 0,1 0 0 0 0,-1 1 0 0 0,0-1 0 0 0,0 0 1 0 0,0 1-1 0 0,0-1 0 0 0,0 0 0 0 0,0 1 0 0 0,0-1 0 0 0,0 0 0 0 0,0 1 1 0 0,0-1-1 0 0,0 0 0 0 0,0 1 0 0 0,0-1 0 0 0,-1 0 0 0 0,1-1 1 0 0,-2 3-1 0 0,-1-1 1 0 0,1 0-1 0 0,0 0 1 0 0,0 1-1 0 0,0-1 1 0 0,0 1 0 0 0,0 0-1 0 0,1 0 1 0 0,-1 0-1 0 0,0-1 1 0 0,0 2-1 0 0,0-1 1 0 0,1 0-1 0 0,-4 2 1 0 0,-65 46 15 0 0,-81 71-1 0 0,114-85-3 0 0,2 1-1 0 0,1 2 0 0 0,-29 43 1 0 0,-48 92 31 0 0,97-147-30 0 0,0 1-1 0 0,2 1 0 0 0,1 0 0 0 0,-13 48 0 0 0,23-44 28 0 0,1-23-34 0 0,0-8-6 0 0,0 0 0 0 0,1 0 0 0 0,-1 0 0 0 0,0-1 1 0 0,0 1-1 0 0,0 0 0 0 0,1 0 0 0 0,-1 0 0 0 0,0 0 0 0 0,1 0 0 0 0,-1 0 0 0 0,0-1 0 0 0,1 1 0 0 0,0 0 0 0 0,-1 0 0 0 0,1-1 0 0 0,-1 1 0 0 0,1 0 0 0 0,0-1 0 0 0,-1 1 0 0 0,1-1 0 0 0,0 1 0 0 0,0-1 0 0 0,-1 1 0 0 0,1-1 0 0 0,0 1 0 0 0,0-1 0 0 0,0 0 0 0 0,0 1 0 0 0,0-1 0 0 0,-1 0 0 0 0,1 0 0 0 0,2 0 0 0 0,29 0 8 0 0,-28-1-6 0 0,9-1-1 0 0,0-1-1 0 0,-1 0 1 0 0,1-1 0 0 0,-1 0 0 0 0,0-1-1 0 0,0-1 1 0 0,20-11 0 0 0,71-56 2 0 0,-78 54-3 0 0,37-29 2 0 0,-2-2 0 0 0,-2-4 0 0 0,69-81 0 0 0,-87 86-1 0 0,-3-2 0 0 0,-1-2 0 0 0,-3-2 0 0 0,39-88 0 0 0,-64 127 0 0 0,-3 2 3 0 0,-5 2-2 0 0,0 11-3 0 0,0 1 0 0 0,0 0 0 0 0,0 0 1 0 0,0-1-1 0 0,0 1 0 0 0,0 0 0 0 0,0 0 0 0 0,0 0 1 0 0,0-1-1 0 0,-1 1 0 0 0,1 0 0 0 0,0 0 1 0 0,0 0-1 0 0,0-1 0 0 0,0 1 0 0 0,-1 0 0 0 0,1 0 1 0 0,0 0-1 0 0,0 0 0 0 0,0-1 0 0 0,-1 1 0 0 0,1 0 1 0 0,0 0-1 0 0,0 0 0 0 0,-1 0 0 0 0,1 0 1 0 0,0 0-1 0 0,0 0 0 0 0,-1 0 0 0 0,1 0 0 0 0,0 0 1 0 0,0 0-1 0 0,-1 0 0 0 0,1 0 0 0 0,0 0 1 0 0,-1 0-1 0 0,-27 17 12 0 0,-35 29-3 0 0,-95 92 0 0 0,86-64 12 0 0,2 4-1 0 0,-116 170 1 0 0,156-198-11 0 0,2 2 0 0 0,3 1 1 0 0,-27 80-1 0 0,50-130-9 0 0,2-3 0 0 0,-1 1-1 0 0,1 0 0 0 0,-1-1 1 0 0,1 1-1 0 0,0 0 0 0 0,-1 0 1 0 0,1 0-1 0 0,0-1 0 0 0,0 1 1 0 0,0 0-1 0 0,-1 0 0 0 0,1 0 1 0 0,0 0-1 0 0,0-1 0 0 0,0 1 1 0 0,0 0-1 0 0,0 0 0 0 0,1 0 1 0 0,-1 0-1 0 0,0-1 0 0 0,0 1 1 0 0,1 0-1 0 0,-1 1 0 0 0,1-1 1 0 0,-1 0-1 0 0,0 1 0 0 0,0-1 1 0 0,0 0-1 0 0,1 0 1 0 0,-1 0-1 0 0,1 0 0 0 0,-1 0 1 0 0,1 0-1 0 0,-1 0 0 0 0,1 0 1 0 0,-1 0-1 0 0,1 0 0 0 0,1 1 1 0 0,7 0 1 0 0,-6-2-2 0 0,6-1 1 0 0,1 1-1 0 0,-1-1 1 0 0,0-1-1 0 0,0 0 0 0 0,0 0 1 0 0,0 0-1 0 0,0-1 1 0 0,0-1-1 0 0,0 0 0 0 0,-1 0 1 0 0,0 0-1 0 0,0-1 1 0 0,8-6-1 0 0,18-15 5 0 0,48-46 0 0 0,-46 39-3 0 0,29-27 0 0 0,64-77 0 0 0,41-74 0 0 0,-109 131 0 0 0,35-45 3 0 0,-92 121-4 0 0,-2 1-1 0 0,15-29 8 0 0,-10 19 0 0 0,-7 13-7 0 0,0 1-1 0 0,0-1 0 0 0,0 0 0 0 0,0 0 0 0 0,0 0 1 0 0,0 0-1 0 0,-1 0 0 0 0,1 0 0 0 0,0 0 1 0 0,0 0-1 0 0,0 0 0 0 0,0 0 0 0 0,0 0 0 0 0,0 0 1 0 0,0 0-1 0 0,0 0 0 0 0,0 0 0 0 0,0 0 0 0 0,-1 0 1 0 0,1 0-1 0 0,0 0 0 0 0,0 0 0 0 0,0 0 1 0 0,0 0-1 0 0,0 0 0 0 0,0 0 0 0 0,0 0 0 0 0,0 0 1 0 0,0 0-1 0 0,0 0 0 0 0,0 0 0 0 0,0-1 0 0 0,0 1 1 0 0,-1 0-1 0 0,1 0 0 0 0,0 0 0 0 0,0 0 1 0 0,0 0-1 0 0,0 0 0 0 0,0 0 0 0 0,0 0 0 0 0,0 0 1 0 0,0 0-1 0 0,0 0 0 0 0,0 0 0 0 0,0 0 0 0 0,0-1 1 0 0,0 1-1 0 0,0 0 0 0 0,0 0 0 0 0,0 0 1 0 0,0 0-1 0 0,0 0 0 0 0,0 0 0 0 0,0 0 0 0 0,0 0 1 0 0,0 0-1 0 0,0-1 0 0 0,-10 8 3 0 0,-67 65 13 0 0,-78 95 0 0 0,53-55-9 0 0,68-76-6 0 0,0-2 5 0 0,2 2 0 0 0,-53 76 0 0 0,72-90-4 0 0,-7 10 5 0 0,-27 63 0 0 0,41-76-2 0 0,5-5-1 0 0,1-13-4 0 0,0 0 1 0 0,0-1-1 0 0,0 1 0 0 0,0-1 1 0 0,0 1-1 0 0,0-1 0 0 0,0 1 0 0 0,0-1 1 0 0,0 1-1 0 0,0-1 0 0 0,0 1 1 0 0,1-1-1 0 0,-1 1 0 0 0,0-1 0 0 0,0 1 1 0 0,1-1-1 0 0,-1 1 0 0 0,0-1 1 0 0,1 1-1 0 0,-1-1 0 0 0,0 0 1 0 0,1 1-1 0 0,-1-1 0 0 0,1 1 0 0 0,-1-1 1 0 0,1 0-1 0 0,-1 0 0 0 0,0 1 1 0 0,1-1-1 0 0,-1 0 0 0 0,1 0 1 0 0,-1 0-1 0 0,1 1 0 0 0,0-1 0 0 0,-1 0 1 0 0,1 0-1 0 0,-1 0 0 0 0,1 0 1 0 0,-1 0-1 0 0,1 0 0 0 0,-1 0 1 0 0,2 0-1 0 0,1 0 0 0 0,9-1 0 0 0,-1 1 0 0 0,0-2 0 0 0,0 1 0 0 0,1-1 0 0 0,-1-1 0 0 0,0 0 0 0 0,-1-1 0 0 0,1 0 0 0 0,-1-1 0 0 0,12-6 0 0 0,20-13 0 0 0,39-30 0 0 0,-73 49 0 0 0,42-33-5 0 0,-2-1 0 0 0,-2-2 0 0 0,-1-3-1 0 0,49-61 1 0 0,-21 10-9 0 0,76-130 0 0 0,-95 125-17 0 0,-47 84 28 0 0,-11 14-2 0 0,4 2 4 0 0,-11 3 1 0 0,1 0-1 0 0,0 1 1 0 0,1 0 0 0 0,-1 0 0 0 0,1 1 0 0 0,0 0 0 0 0,0 1-1 0 0,0 0 1 0 0,-13 13 0 0 0,-71 72 0 0 0,74-70 0 0 0,-33 39-1 0 0,2 2-1 0 0,3 2 0 0 0,2 2 0 0 0,-53 110 0 0 0,89-160-1 0 0,2 1 0 0 0,-7 19 0 0 0,12-30 0 0 0,0-1 1 0 0,1 0-1 0 0,0 1 0 0 0,0-1 1 0 0,1 0-1 0 0,0 1 0 0 0,0-1 1 0 0,0 1-1 0 0,0-1 0 0 0,1 1 0 0 0,1 7 1 0 0,-1-11 1 0 0,0 0-1 0 0,0 0 1 0 0,0-1 0 0 0,0 1 0 0 0,0 0 0 0 0,0 0-1 0 0,0-1 1 0 0,0 1 0 0 0,1 0 0 0 0,-1-1 0 0 0,0 1-1 0 0,1-1 1 0 0,0 0 0 0 0,-1 0 0 0 0,1 1 0 0 0,0-1-1 0 0,-1 0 1 0 0,1 0 0 0 0,0 0 0 0 0,0-1 0 0 0,0 1-1 0 0,0 0 1 0 0,0-1 0 0 0,0 1 0 0 0,0-1 0 0 0,0 0-1 0 0,2 0 1 0 0,2 1-1 0 0,0-1 0 0 0,0-1-1 0 0,0 1 1 0 0,0-1 0 0 0,0 0-1 0 0,-1 0 1 0 0,11-4 0 0 0,2-2-3 0 0,-1-1 0 0 0,-1 0 0 0 0,0-1 0 0 0,25-18 0 0 0,-10 6-1 0 0,-1 0-1 0 0,-2-1 1 0 0,0-2-1 0 0,28-29 1 0 0,64-84-39 0 0,-63 68 19 0 0,31-42-17 0 0,82-140 0 0 0,-135 196 31 0 0,-27 44 7 0 0,-6 7-2 0 0,3-20 3 0 0,-3 12 4 0 0,-6 9 0 0 0,3 3 0 0 0,-2 0 0 0 0,0 0 0 0 0,0 0 0 0 0,0 0 0 0 0,-1 0 0 0 0,1 1 0 0 0,0 0 0 0 0,0-1 0 0 0,0 1 0 0 0,0 0 0 0 0,0 1 0 0 0,0-1 0 0 0,0 0 0 0 0,0 1 0 0 0,1 0 0 0 0,-1-1 0 0 0,-4 5 0 0 0,-23 16 0 0 0,-53 49 0 0 0,0 13 0 0 0,-132 172 0 0 0,-5 97 0 0 0,188-297 0 0 0,13-16 0 0 0,16-33-2 0 0,2-6 1 0 0,0 0 0 0 0,1 0 0 0 0,-1 0 0 0 0,1 0 0 0 0,-1 0 0 0 0,1 0 0 0 0,-1 1 0 0 0,1-1 0 0 0,0 0 0 0 0,0 0-1 0 0,-1 0 1 0 0,1 1 0 0 0,0-1 0 0 0,0 0 0 0 0,0 0 0 0 0,0 0 0 0 0,1 1 0 0 0,-1-1 0 0 0,0 0 0 0 0,0 0 0 0 0,1 2 0 0 0,0-3 0 0 0,0 1 1 0 0,-1-1-1 0 0,1 1 1 0 0,0-1-1 0 0,0 0 0 0 0,-1 1 1 0 0,1-1-1 0 0,0 0 0 0 0,0 0 1 0 0,0 1-1 0 0,0-1 1 0 0,0 0-1 0 0,-1 0 0 0 0,1 0 1 0 0,0 0-1 0 0,0 0 0 0 0,0 0 1 0 0,0 0-1 0 0,0 0 1 0 0,-1-1-1 0 0,3 1 0 0 0,-2-1 0 0 0,11-1-1 0 0,0-1-1 0 0,0-1 0 0 0,-1 0 0 0 0,0-1 1 0 0,0 0-1 0 0,0 0 0 0 0,0-1 0 0 0,-1-1 1 0 0,16-13-1 0 0,87-83-28 0 0,-81 72 27 0 0,128-118-12 0 0,129-130-10 0 0,-259 248 26 0 0,-9 10 0 0 0,-6 3 0 0 0,-6 9 0 0 0,-4 4 0 0 0,-11 7 0 0 0,-28 27 0 0 0,31-26 0 0 0,-316 294 0 0 0,263-238-14 0 0,3 2-1 0 0,-58 87 0 0 0,110-146 10 0 0,-1-1 0 0 0,1 1 0 0 0,0 0 0 0 0,0 0 0 0 0,0 0 0 0 0,0 0 0 0 0,0 0-1 0 0,1 0 1 0 0,-1 1 0 0 0,0-1 0 0 0,1 0 0 0 0,0 0 0 0 0,0 0 0 0 0,-1 3 0 0 0,2-3 1 0 0,-1-1 1 0 0,0 0 0 0 0,0 0 0 0 0,1 0-1 0 0,-1 1 1 0 0,1-1 0 0 0,-1 0-1 0 0,1 0 1 0 0,0 0 0 0 0,-1 0-1 0 0,1 0 1 0 0,0 0 0 0 0,0 0-1 0 0,-1 0 1 0 0,1 0 0 0 0,0 0 0 0 0,0 0-1 0 0,2 1 1 0 0,0-1-3 0 0,1 1-1 0 0,0 0 1 0 0,-1-1 0 0 0,1 0-1 0 0,0 0 1 0 0,0 0 0 0 0,-1 0-1 0 0,1-1 1 0 0,0 1 0 0 0,0-1-1 0 0,0 0 1 0 0,0 0 0 0 0,7-2-1 0 0,9-2-8 0 0,0 0 0 0 0,0-2 0 0 0,0 0 0 0 0,21-11 0 0 0,-12 5 1 0 0,8-3-20 0 0,-1-2 1 0 0,65-43-1 0 0,55-61-125 0 0,-69 45 18 0 0,107-119 1 0 0,-186 186 130 0 0,-4 6 6 0 0,-1 0 0 0 0,0-1 0 0 0,-1 0 0 0 0,1 0 0 0 0,-1 1 0 0 0,1-2 0 0 0,-1 1 0 0 0,0 0 0 0 0,-1 0 0 0 0,1-1 0 0 0,0-4 0 0 0,-1 1 4 0 0,-5 8 0 0 0,1 1 0 0 0,-11 2 0 0 0,0 1 0 0 0,0 1 0 0 0,0 0 0 0 0,1 1 0 0 0,0 1 0 0 0,-16 10 0 0 0,-74 55 0 0 0,87-61 0 0 0,-25 21 4 0 0,0 2 0 0 0,2 1 0 0 0,2 2 0 0 0,2 2 0 0 0,1 1 0 0 0,2 2 0 0 0,-28 46 0 0 0,53-75 4 0 0,-1 1 0 0 0,2-1 0 0 0,0 1 0 0 0,0 0 0 0 0,-4 20 0 0 0,10-33-6 0 0,-1 0-1 0 0,1 0 1 0 0,0 0-1 0 0,0 1 1 0 0,0-1-1 0 0,0 0 1 0 0,0 0-1 0 0,0 0 1 0 0,0 0-1 0 0,0 1 1 0 0,0-1-1 0 0,1 0 1 0 0,-1 0-1 0 0,0 0 1 0 0,1 0-1 0 0,-1 0 1 0 0,1 0-1 0 0,-1 1 0 0 0,2 0 1 0 0,-1-1-1 0 0,1 1 0 0 0,-1-1 0 0 0,0 0 1 0 0,1-1-1 0 0,-1 1 0 0 0,1 0 0 0 0,-1 0 0 0 0,1-1 0 0 0,-1 1 0 0 0,1-1 1 0 0,-1 1-1 0 0,1-1 0 0 0,-1 1 0 0 0,1-1 0 0 0,3 0 0 0 0,9 0 2 0 0,0 0-1 0 0,0-2 1 0 0,1 1-1 0 0,-1-2 1 0 0,0 0-1 0 0,0 0 0 0 0,-1-1 1 0 0,1-1-1 0 0,-1-1 1 0 0,16-8-1 0 0,14-9 1 0 0,64-47 1 0 0,-69 41-4 0 0,-2-1 1 0 0,-1-2 0 0 0,-2-1 0 0 0,-1-2-1 0 0,54-76 1 0 0,104-211 1 0 0,-174 292 0 0 0,-1-1-1 0 0,16-50 0 0 0,-27 68 0 0 0,0 0-1 0 0,-2-1 1 0 0,1 1-1 0 0,-2-1 0 0 0,0 0 1 0 0,0 1-1 0 0,-2-1 1 0 0,0 0-1 0 0,-3-18 0 0 0,-2 8 2 0 0,5 22-1 0 0,0 0 0 0 0,0 1 0 0 0,0-1 0 0 0,0 0 0 0 0,-1 1 0 0 0,1-1 0 0 0,0 1 0 0 0,-1-1 0 0 0,1 1 0 0 0,-1 0 0 0 0,1 0 0 0 0,-1-1 0 0 0,1 1 0 0 0,-1 0 0 0 0,0 0-1 0 0,0 1 1 0 0,0-1 0 0 0,1 0 0 0 0,-1 1 0 0 0,0-1 0 0 0,0 1 0 0 0,0-1 0 0 0,0 1 0 0 0,0 0 0 0 0,0 0 0 0 0,0 0 0 0 0,0 0 0 0 0,0 0 0 0 0,-2 1 0 0 0,-5 0 2 0 0,0 1 1 0 0,1 0-1 0 0,-1 0 0 0 0,-16 8 0 0 0,9-2 1 0 0,0 0-1 0 0,0 1 0 0 0,1 1 1 0 0,-26 22-1 0 0,-2 3 4 0 0,1 2 0 0 0,2 1 0 0 0,2 3 0 0 0,1 1 0 0 0,-46 71 0 0 0,17-4 20 0 0,-63 146 0 0 0,125-245-23 0 0,0-1 0 0 0,0 1-1 0 0,1 0 1 0 0,1 0 0 0 0,-1 0-1 0 0,2 1 1 0 0,-1-1-1 0 0,1 0 1 0 0,1 1 0 0 0,1 17-1 0 0,3-12 5 0 0,8 4 0 0 0,-9-18-7 0 0,1 1-1 0 0,-1-1 1 0 0,1 0-1 0 0,-1 0 1 0 0,1 0-1 0 0,0 0 1 0 0,0 0-1 0 0,-1-1 0 0 0,1 0 1 0 0,0 0-1 0 0,0 0 1 0 0,1 0-1 0 0,-1-1 1 0 0,0 0-1 0 0,0 1 1 0 0,0-1-1 0 0,0-1 1 0 0,0 1-1 0 0,8-2 0 0 0,3-1 2 0 0,-1 0-1 0 0,1-2 0 0 0,-1 1 0 0 0,18-9 0 0 0,-16 4-1 0 0,1 0 1 0 0,-1-1-1 0 0,0-1 0 0 0,15-14 0 0 0,50-50 1 0 0,-72 66 0 0 0,33-35 3 0 0,67-90 1 0 0,19-58-1 0 0,42-56 23 0 0,-161 234-23 0 0,6-14 6 0 0,-9 15-2 0 0,-6 1 0 0 0,0 12-7 0 0,-1 0-1 0 0,1-1 0 0 0,0 1 0 0 0,-1-1 1 0 0,1 1-1 0 0,-1 0 0 0 0,1-1 0 0 0,-1 1 0 0 0,1 0 1 0 0,-1-1-1 0 0,1 1 0 0 0,-1 0 0 0 0,1 0 1 0 0,-1 0-1 0 0,0 0 0 0 0,1-1 0 0 0,-1 1 1 0 0,1 0-1 0 0,-1 0 0 0 0,1 0 0 0 0,-1 0 0 0 0,0 0 1 0 0,1 0-1 0 0,-1 0 0 0 0,1 1 0 0 0,-1-1 1 0 0,1 0-1 0 0,-1 0 0 0 0,1 0 0 0 0,-1 0 0 0 0,0 1 1 0 0,1-1-1 0 0,-1 0 0 0 0,1 1 0 0 0,-1-1 1 0 0,1 0-1 0 0,0 1 0 0 0,-1-1 0 0 0,1 0 1 0 0,-1 1-1 0 0,-37 27 6 0 0,-27 29 3 0 0,4 2-1 0 0,-70 86 1 0 0,-328 515 48 0 0,406-569-44 0 0,34-51-13 0 0,10-17 0 0 0,5-14 0 0 0,-2 9 1 0 0,8-16-4 0 0,-2-1 2 0 0,0-1 1 0 0,1 1-1 0 0,-1-1 1 0 0,1 1-1 0 0,-1-1 1 0 0,1 1-1 0 0,-1-1 1 0 0,1 1-1 0 0,-1-1 1 0 0,1 0-1 0 0,-1 1 1 0 0,1-1-1 0 0,-1 0 1 0 0,1 0-1 0 0,0 1 1 0 0,-1-1-1 0 0,1 0 1 0 0,0 0-1 0 0,-1 0 0 0 0,1 0 1 0 0,-1 0-1 0 0,1 0 1 0 0,0 0-1 0 0,1 0 1 0 0,-1 0-1 0 0,6 1 1 0 0,1-1 0 0 0,0-1 0 0 0,0 1-1 0 0,0-1 1 0 0,0-1 0 0 0,0 1-1 0 0,-1-1 1 0 0,1-1 0 0 0,-1 0 0 0 0,1 0-1 0 0,12-7 1 0 0,8-7-6 0 0,51-40-1 0 0,-27 16 3 0 0,-2-3 0 0 0,-1-1 0 0 0,44-57 0 0 0,-50 48-2 0 0,329-428-34 0 0,-328 426 38 0 0,1 2 2 0 0,-33 36 0 0 0,-3 5 0 0 0,-9 10 0 0 0,-7 9 0 0 0,2-1 0 0 0,-300 305 0 0 0,237-231 0 0 0,4 2 0 0 0,-71 119 0 0 0,120-179 0 0 0,6-7 0 0 0,-12 40 0 0 0,17-39 0 0 0,4-15 0 0 0,0 0 0 0 0,0 1 0 0 0,0-1 0 0 0,0 0 0 0 0,0 1 0 0 0,0-1 0 0 0,0 0 0 0 0,0 0 0 0 0,1 1 0 0 0,-1-1 0 0 0,0 0 0 0 0,0 1 0 0 0,0-1 0 0 0,0 0 0 0 0,0 0 0 0 0,0 1 0 0 0,1-1 0 0 0,-1 0 0 0 0,0 0 0 0 0,0 1 0 0 0,0-1 0 0 0,1 0 0 0 0,-1 0 0 0 0,0 1 0 0 0,0-1 0 0 0,1 0 0 0 0,-1 0 0 0 0,0 0 0 0 0,0 0 0 0 0,1 0 0 0 0,0 1 0 0 0,1-1 0 0 0,0 0 0 0 0,1-1 0 0 0,-1 1 0 0 0,1 0 0 0 0,-1-1 0 0 0,0 1 0 0 0,1-1 0 0 0,-1 0 0 0 0,0 0 0 0 0,4-2 0 0 0,42-19 0 0 0,-1-2 0 0 0,-1-3 0 0 0,-1-2 0 0 0,73-60 0 0 0,176-200 0 0 0,-146 107 24 0 0,-71 81-16 0 0,-63 81 24 0 0,-15 19-15 0 0,-3 3 0 0 0,-25 25 7 0 0,-101 101 8 0 0,-221 261 94 0 0,308-334-101 0 0,-70 116 0 0 0,88-112-17 0 0,16-32-2 0 0,5-5 1 0 0,5-4-4 0 0,6-5 3 0 0,-5-12-5 0 0,0 0-1 0 0,0 1 1 0 0,0-1-1 0 0,0-1 0 0 0,1 1 1 0 0,-1 0-1 0 0,0 0 1 0 0,1-1-1 0 0,-1 0 0 0 0,0 1 1 0 0,1-1-1 0 0,-1 0 1 0 0,1 0-1 0 0,-1 0 0 0 0,1 0 1 0 0,-1-1-1 0 0,0 1 1 0 0,1-1-1 0 0,-1 1 0 0 0,4-3 1 0 0,1 2 0 0 0,10-4 1 0 0,-1 0 0 0 0,1-2 0 0 0,-2 1 0 0 0,1-2 0 0 0,-1 0 0 0 0,17-12 0 0 0,79-64 8 0 0,-102 77-10 0 0,57-52 11 0 0,-2-3 1 0 0,-3-3 0 0 0,68-95-1 0 0,-98 121-2 0 0,80-113 30 0 0,-103 137-19 0 0,0 0 0 0 0,8-27-1 0 0,-12 32-6 0 0,-4 10-12 0 0,0 0 0 0 0,0-1-1 0 0,1 1 1 0 0,-1 0-1 0 0,0 0 1 0 0,0 0 0 0 0,0 0-1 0 0,0 0 1 0 0,0-1-1 0 0,0 1 1 0 0,0 0 0 0 0,1 0-1 0 0,-1 0 1 0 0,0-1-1 0 0,0 1 1 0 0,0 0 0 0 0,0 0-1 0 0,0 0 1 0 0,0-1-1 0 0,0 1 1 0 0,0 0 0 0 0,0 0-1 0 0,0 0 1 0 0,0-1-1 0 0,0 1 1 0 0,0 0 0 0 0,0 0-1 0 0,0 0 1 0 0,-1 0-1 0 0,1-1 1 0 0,0 1 0 0 0,0 0-1 0 0,0 0 1 0 0,0 0-1 0 0,0 0 1 0 0,0-1 0 0 0,0 1-1 0 0,-1 0 1 0 0,1 0-1 0 0,0 0 1 0 0,0 0 0 0 0,0 0-1 0 0,0-1 1 0 0,0 1-1 0 0,-1 0 1 0 0,1 0 0 0 0,0 0-1 0 0,0 0 1 0 0,0 0-1 0 0,-1 0 1 0 0,1 0 0 0 0,0 0-1 0 0,0 0 1 0 0,0 0-1 0 0,-1 0 1 0 0,-15 5 12 0 0,-7 8-7 0 0,0 0-1 0 0,0 2 0 0 0,2 0 1 0 0,0 2-1 0 0,-19 18 1 0 0,-94 102 10 0 0,129-131-16 0 0,-8 7 1 0 0,-115 131 24 0 0,99-107-17 0 0,1 0 0 0 0,-25 46 0 0 0,-38 74 6 0 0,72-124-14 0 0,5-7-6 0 0,13-24 4 0 0,0 0 0 0 0,1 0 0 0 0,-1 1 0 0 0,0-1 0 0 0,0 0 0 0 0,1 0 0 0 0,0 1 0 0 0,-1-1 0 0 0,1 0 1 0 0,0 1-1 0 0,0 2 0 0 0,0-4 1 0 0,0-1 0 0 0,1 1 1 0 0,-1 0-1 0 0,0-1 0 0 0,0 1 0 0 0,1-1 1 0 0,-1 1-1 0 0,0 0 0 0 0,1-1 1 0 0,-1 1-1 0 0,0-1 0 0 0,1 1 1 0 0,-1-1-1 0 0,1 1 0 0 0,-1-1 0 0 0,1 1 1 0 0,-1-1-1 0 0,1 0 0 0 0,-1 1 1 0 0,1-1-1 0 0,0 0 0 0 0,-1 1 1 0 0,2-1-1 0 0,0 1-1 0 0,1-1 0 0 0,0 1 0 0 0,-1-1 1 0 0,1 0-1 0 0,0 0 0 0 0,0 0 0 0 0,-1-1 0 0 0,1 1 0 0 0,0-1 1 0 0,4-1-1 0 0,6-3-6 0 0,-1 0 0 0 0,0-1 0 0 0,0-1 1 0 0,0 0-1 0 0,16-13 0 0 0,22-18-11 0 0,-2-2 1 0 0,-2-2-1 0 0,-2-2 0 0 0,50-63 1 0 0,2-30-19 0 0,98-188 0 0 0,-172 279 37 0 0,20-45 0 0 0,-42 91 0 0 0,-1 0 0 0 0,1 0 0 0 0,0 0 0 0 0,0 0 0 0 0,0 0 0 0 0,0 0 0 0 0,0 0 0 0 0,0 0 0 0 0,0 0 1 0 0,0 0-1 0 0,0 0 0 0 0,0 0 0 0 0,0 0 0 0 0,0 0 0 0 0,0 0 0 0 0,0 0 0 0 0,-1 0 0 0 0,1 0 0 0 0,0 0 0 0 0,0 0 0 0 0,0 0 0 0 0,0 0 0 0 0,0 0 0 0 0,0-1 0 0 0,0 1 0 0 0,0 0 0 0 0,0 0 0 0 0,0 0 0 0 0,0 0 0 0 0,0 0 0 0 0,0 0 0 0 0,0 0 0 0 0,0 0 0 0 0,0 0 0 0 0,0 0 0 0 0,0 0 0 0 0,0 0 0 0 0,0 0 0 0 0,0-1 0 0 0,0 1 0 0 0,0 0 0 0 0,0 0 0 0 0,0 0 0 0 0,0 0 0 0 0,0 0 0 0 0,0 0 0 0 0,0 0 0 0 0,0 0 0 0 0,0 0 0 0 0,0 0 0 0 0,0 0 0 0 0,0 0 0 0 0,0 0 0 0 0,0 0 0 0 0,0-1 0 0 0,0 1 0 0 0,1 0 0 0 0,-10 7 2 0 0,-12 12 2 0 0,-60 78-3 0 0,-198 223 15 0 0,257-293-13 0 0,1 1-1 0 0,-28 52 0 0 0,24-39-1 0 0,-67 131-1 0 0,87-166 0 0 0,4-4 0 0 0,0 0 0 0 0,0 0 0 0 0,0 0 0 0 0,0 1 0 0 0,0-1 0 0 0,0 0 0 0 0,0 1 0 0 0,1-1 0 0 0,0 0 0 0 0,-1 1 0 0 0,1-1 0 0 0,0 4 0 0 0,0-5 0 0 0,-1 0 0 0 0,1 1 0 0 0,0-1-1 0 0,0 0 1 0 0,0 0 0 0 0,0 1 0 0 0,0-1-1 0 0,0 0 1 0 0,0 1 0 0 0,0-1 0 0 0,0 0-1 0 0,1 0 1 0 0,-1 1 0 0 0,1-1 0 0 0,-1 0-1 0 0,1 0 1 0 0,-1 0 0 0 0,1 1 0 0 0,-1-1-1 0 0,1 0 1 0 0,0 0 0 0 0,0 0 0 0 0,0 0-1 0 0,-1 0 1 0 0,1 0 0 0 0,0-1-1 0 0,0 1 1 0 0,0 0 0 0 0,1 0 0 0 0,-1-1-1 0 0,0 1 1 0 0,0 0 0 0 0,0-1 0 0 0,0 1-1 0 0,1-1 1 0 0,-1 0 0 0 0,0 1 0 0 0,0-1-1 0 0,1 0 1 0 0,-1 0 0 0 0,0 0 0 0 0,0 0-1 0 0,1 0 1 0 0,-1 0 0 0 0,0 0 0 0 0,2-1-1 0 0,6 1-1 0 0,0-2 0 0 0,0 1 0 0 0,0-1 0 0 0,0-1 0 0 0,16-6 0 0 0,12-9 1 0 0,-2-2-1 0 0,0-1 0 0 0,-1-1 1 0 0,-1-2-1 0 0,-1-2 0 0 0,29-29 0 0 0,12-19-4 0 0,78-103 0 0 0,33-71 6 0 0,-68 102 0 0 0,-100 125 2 0 0,-3 0 6 0 0,-15 21 31 0 0,2 0-32 0 0,-31 24 7 0 0,2 1 1 0 0,-35 38-1 0 0,-46 62 12 0 0,89-101-23 0 0,-66 83 51 0 0,-107 171-1 0 0,75-92-6 0 0,93-149-41 0 0,10-12 1 0 0,4-3-6 0 0,8-14-1 0 0,5-3-6 0 0,-1-5 5 0 0,0 1 1 0 0,0-1 0 0 0,0 1-1 0 0,0-1 1 0 0,1 1 0 0 0,-1-1-1 0 0,0 1 1 0 0,0-1 0 0 0,0 1-1 0 0,1-1 1 0 0,-1 1 0 0 0,0-1-1 0 0,0 0 1 0 0,1 1 0 0 0,-1-1-1 0 0,0 1 1 0 0,1-1 0 0 0,-1 0 0 0 0,1 1-1 0 0,-1-1 1 0 0,0 0 0 0 0,1 1-1 0 0,-1-1 1 0 0,1 0 0 0 0,-1 0-1 0 0,1 0 1 0 0,-1 1 0 0 0,1-1-1 0 0,-1 0 1 0 0,1 0 0 0 0,-1 0-1 0 0,1 0 1 0 0,-1 0 0 0 0,1 0-1 0 0,-1 0 1 0 0,1 0 0 0 0,-1 0-1 0 0,1 0 1 0 0,-1 0 0 0 0,1 0-1 0 0,-1 0 1 0 0,1 0 0 0 0,-1-1-1 0 0,1 1 1 0 0,-1 0 0 0 0,0 0-1 0 0,1-1 1 0 0,26-10-10 0 0,-27 11 10 0 0,27-16-7 0 0,0-2 0 0 0,-1 0 0 0 0,-1-1 0 0 0,-1-2 0 0 0,24-27 0 0 0,107-131-31 0 0,-133 153 36 0 0,351-418-68 0 0,-345 411 70 0 0,-7 10 0 0 0,-6 6 0 0 0,-7 9 0 0 0,-2 3 0 0 0,-4 5 0 0 0,-4 5 0 0 0,-22 32 0 0 0,-237 282 8 0 0,187-232-8 0 0,-88 135 0 0 0,66-66 0 0 0,90-142 0 0 0,3-2 0 0 0,3-12 0 0 0,0 0 0 0 0,0 1 0 0 0,0-1 0 0 0,0 0 0 0 0,0 0 0 0 0,0 0 0 0 0,0 0 0 0 0,0 1 0 0 0,0-1 0 0 0,0 0 0 0 0,0 0 0 0 0,0 0 0 0 0,0 0 0 0 0,0 1 0 0 0,0-1 0 0 0,0 0 0 0 0,0 0 0 0 0,0 0 0 0 0,1 0 0 0 0,-1 1 0 0 0,0-1 0 0 0,0 0 0 0 0,0 0 0 0 0,0 0 0 0 0,0 0 0 0 0,0 0 0 0 0,1 0 0 0 0,-1 0 0 0 0,0 0 0 0 0,0 1 0 0 0,0-1 0 0 0,0 0 0 0 0,1 0 0 0 0,-1 0 0 0 0,0 0 0 0 0,0 0 0 0 0,0 0 0 0 0,0 0 0 0 0,1 0 0 0 0,-1 0 0 0 0,0 0 0 0 0,0 0 0 0 0,1 0 0 0 0,26-15 0 0 0,31-26 0 0 0,-2-3 0 0 0,-1-3 0 0 0,53-59 0 0 0,329-407 15 0 0,-430 503-14 0 0,13-11 0 0 0,-1 3 0 0 0,-5 3 5 0 0,-2 2 2 0 0,-9 7 0 0 0,-3 5 2 0 0,-5 3 3 0 0,-16 14-5 0 0,1 1-1 0 0,-25 24 1 0 0,27-24-6 0 0,17-16-2 0 0,-181 176 16 0 0,-2 32 23 0 0,23 45-6 0 0,153-241-27 0 0,6-9-4 0 0,-1 1 0 0 0,1 0 0 0 0,0-1 0 0 0,0 1-1 0 0,1 0 1 0 0,-2 8 0 0 0,1-1 9 0 0,1-11-11 0 0,1 0 0 0 0,0-1 0 0 0,0 1 0 0 0,-1-1 0 0 0,1 1 0 0 0,0 0 0 0 0,0-1 0 0 0,0 1 0 0 0,0 0 0 0 0,0-1 0 0 0,0 1 0 0 0,0-1 1 0 0,0 1-1 0 0,0 0 0 0 0,1-1 0 0 0,-1 1 0 0 0,0 0 0 0 0,0-1 0 0 0,0 1 0 0 0,1-1 0 0 0,-1 1 0 0 0,0 0 0 0 0,1-1 0 0 0,-1 1 0 0 0,0-1 0 0 0,1 1 0 0 0,-1-1 0 0 0,1 0 1 0 0,-1 1-1 0 0,1-1 0 0 0,-1 1 0 0 0,1-1 0 0 0,-1 0 0 0 0,1 1 0 0 0,-1-1 0 0 0,1 0 0 0 0,0 1 0 0 0,-1-1 0 0 0,1 0 0 0 0,-1 0 0 0 0,1 0 0 0 0,1 0 0 0 0,-2 0 0 0 0,16 2 0 0 0,13-10 0 0 0,-24 6 0 0 0,28-10 0 0 0,0-2 0 0 0,0-1 0 0 0,-2-2 0 0 0,0 0 0 0 0,50-40 0 0 0,18-32 0 0 0,105-124 0 0 0,-72 42 0 0 0,-60 71 0 0 0,-52 75 0 0 0,-5 4 0 0 0,-3 4 2 0 0,-3 9 4 0 0,-3 3 2 0 0,-29 35 8 0 0,-233 299 10 0 0,10-15 11 0 0,238-304-34 0 0,3-4 0 0 0,0 1 0 0 0,0 0 0 0 0,1 0 0 0 0,-1 0 0 0 0,2 0 0 0 0,-1 1 0 0 0,1-1 0 0 0,0 1 0 0 0,-2 9 0 0 0,0-2 7 0 0,5-14-10 0 0,0-1 0 0 0,-1 1 0 0 0,1-1 1 0 0,0 1-1 0 0,0-1 0 0 0,0 1 0 0 0,0-1 1 0 0,-1 1-1 0 0,1-1 0 0 0,0 1 0 0 0,0 0 1 0 0,0-1-1 0 0,0 1 0 0 0,1-1 0 0 0,-1 1 1 0 0,0-1-1 0 0,0 1 0 0 0,0-1 0 0 0,0 1 1 0 0,0 0-1 0 0,1-1 0 0 0,-1 1 0 0 0,0-1 0 0 0,0 1 1 0 0,1-1-1 0 0,-1 0 0 0 0,0 1 0 0 0,1-1 1 0 0,-1 1-1 0 0,1-1 0 0 0,-1 0 0 0 0,1 1 1 0 0,-1-1-1 0 0,0 0 0 0 0,1 1 0 0 0,-1-1 1 0 0,1 0-1 0 0,-1 0 0 0 0,1 1 0 0 0,0-1 1 0 0,-1 0-1 0 0,1 0 0 0 0,-1 0 0 0 0,1 0 1 0 0,-1 0-1 0 0,1 0 0 0 0,-1 0 0 0 0,1 0 0 0 0,0 0 1 0 0,-1 0-1 0 0,1 0 0 0 0,-1 0 0 0 0,1 0 1 0 0,-1 0-1 0 0,1 0 0 0 0,-1-1 0 0 0,1 1 1 0 0,0-1-1 0 0,2 1 2 0 0,5-1-2 0 0,1-1 1 0 0,-1 0-1 0 0,0-1 1 0 0,0 0-1 0 0,0 0 1 0 0,0-1-1 0 0,-1 0 1 0 0,0 0 0 0 0,1-1-1 0 0,-1 1 1 0 0,6-7-1 0 0,8-4 0 0 0,-7 6 0 0 0,30-21 2 0 0,-2-1 0 0 0,0-2 0 0 0,38-40 0 0 0,-7-14-2 0 0,92-112 0 0 0,-144 172 2 0 0,-7 9 3 0 0,-3 6-2 0 0,-3 4 2 0 0,-3 3-2 0 0,-16 21 2 0 0,3-3-4 0 0,3-6-1 0 0,-132 180 17 0 0,95-122-9 0 0,-38 75-1 0 0,71-126-7 0 0,0 2 0 0 0,3-2 0 0 0,5-6 0 0 0,1-7 0 0 0,0-1 0 0 0,1 1 0 0 0,-1-1 0 0 0,0 0 0 0 0,1 1 0 0 0,-1-1 0 0 0,0 1 0 0 0,1-1 0 0 0,-1 0 0 0 0,0 1 0 0 0,1-1 0 0 0,-1 0 0 0 0,0 0 0 0 0,1 1 0 0 0,-1-1 0 0 0,1 0 0 0 0,-1 0 0 0 0,1 1 0 0 0,-1-1 0 0 0,1 0 0 0 0,-1 0 0 0 0,1 0 0 0 0,-1 0 0 0 0,1 0 0 0 0,-1 0 0 0 0,1 0 0 0 0,-1 0 0 0 0,0 0 0 0 0,1 0 0 0 0,-1 0 0 0 0,1 0 0 0 0,-1 0 0 0 0,1 0 0 0 0,-1-1 0 0 0,1 1 0 0 0,-1 0 0 0 0,1 0 0 0 0,-1 0 0 0 0,1-1 0 0 0,-1 1 0 0 0,9-4 0 0 0,0 0 0 0 0,-1 0 0 0 0,0-1 0 0 0,0 0 0 0 0,0 0 0 0 0,14-13 0 0 0,-3 2 0 0 0,13-10 0 0 0,0-1 0 0 0,39-45 0 0 0,16-18 0 0 0,-66 70 0 0 0,-7 3 2 0 0,-6 5 3 0 0,-1 6-2 0 0,-4 5 3 0 0,-1 2 2 0 0,-1 10 0 0 0,-3 1-6 0 0,-1-1 0 0 0,0 0 0 0 0,-1 0-1 0 0,0-1 1 0 0,-8 16 0 0 0,-1 1 2 0 0,-74 142 8 0 0,79-151-1 0 0,1 1-7 0 0,1-5 1 0 0,2-1-2 0 0,4-6 2 0 0,4-5-4 0 0,0-3-1 0 0,-1 1 0 0 0,1-1 0 0 0,0 0 0 0 0,-1 0 0 0 0,1-1 0 0 0,0 1 0 0 0,-1-1 0 0 0,0 1 0 0 0,1-1 0 0 0,-1 0 0 0 0,6-5 0 0 0,37-34 0 0 0,-35 30 0 0 0,23-23 0 0 0,39-50 1 0 0,25-32-3 0 0,-92 109-3 0 0,10-12 1 0 0,-14 16 1 0 0,3-16 0 0 0,-5 24-5 0 0,0 0-8 0 0,-9 26 8 0 0,8-23 6 0 0,-11 20-4 0 0,6-18 2 0 0,5-8 3 0 0,0-1 0 0 0,0 0 0 0 0,0 0 0 0 0,1 0 0 0 0,-1 1 0 0 0,0-1 0 0 0,1 0-1 0 0,-1 1 1 0 0,1-1 0 0 0,0 1 0 0 0,-1 2 0 0 0,0-4-5 0 0,1 0 6 0 0,0 0 0 0 0,-1 0 0 0 0,1 0 0 0 0,0 0-1 0 0,0 0 1 0 0,-1 0 0 0 0,1 0 0 0 0,0 0 0 0 0,0 0-1 0 0,-1 0 1 0 0,1 0 0 0 0,0 0 0 0 0,0 0 0 0 0,-1 0-1 0 0,1 0 1 0 0,0 0 0 0 0,0 0 0 0 0,0 0 0 0 0,-1 0-1 0 0,1 0 1 0 0,0 0 0 0 0,0-1 0 0 0,0 1 0 0 0,-1 0 0 0 0,1 0-1 0 0,0 0 1 0 0,0 0 0 0 0,0 0 0 0 0,-1-1 0 0 0,1 1-1 0 0,0 0 1 0 0,0 0 0 0 0,0 0 0 0 0,0-1 0 0 0,0 1-1 0 0,0 0 1 0 0,0 0 0 0 0,-1-1 0 0 0,1 1 0 0 0,-6-59-2 0 0,3 20 2 0 0,-2 1 0 0 0,-2 1 0 0 0,-12-42 0 0 0,18 72 0 0 0,-7-15 0 0 0,-2 4 2 0 0,-1 4 3 0 0,-2 1-2 0 0,-2 7 3 0 0,11 7-5 0 0,0-1 0 0 0,0 1 0 0 0,0-1-1 0 0,0 1 1 0 0,0 0 0 0 0,0 1 0 0 0,1-1 0 0 0,-1 1-1 0 0,0 0 1 0 0,1-1 0 0 0,-1 2 0 0 0,1-1-1 0 0,0 0 1 0 0,-1 1 0 0 0,1-1 0 0 0,-4 6-1 0 0,-1 1 2 0 0,0-1 0 0 0,1 2 0 0 0,0-1 0 0 0,-10 18 0 0 0,6-3-1 0 0,0 0 1 0 0,1 1-1 0 0,2 0 0 0 0,0 0 1 0 0,2 0-1 0 0,1 1 0 0 0,1 0 1 0 0,1 1-1 0 0,1-1 0 0 0,2 0 1 0 0,0 1-1 0 0,5 27 0 0 0,-2-27-1 0 0,1-4 0 0 0,4-5 0 0 0,-2-2 0 0 0,1-5 0 0 0,-7-11 0 0 0,0 1 0 0 0,1 0 0 0 0,-1-1 0 0 0,1 1 0 0 0,-1 0 0 0 0,1-1 0 0 0,-1 1 0 0 0,1-1 0 0 0,-1 1 0 0 0,1-1 0 0 0,-1 1 0 0 0,1-1 0 0 0,-1 1 0 0 0,1-1 0 0 0,0 0 0 0 0,-1 1 0 0 0,1-1 0 0 0,0 0 0 0 0,0 1 0 0 0,-1-1 0 0 0,1 0 0 0 0,0 0 0 0 0,-1 0 0 0 0,1 0 0 0 0,0 0 0 0 0,0 0 0 0 0,-1 0 0 0 0,1 0 0 0 0,1 0 0 0 0,-1 0-1 0 0,0 0 1 0 0,-1 0-1 0 0,1 0 1 0 0,0 0 0 0 0,-1 0 0 0 0,1 0-1 0 0,0 0 1 0 0,-1 0 0 0 0,1 0-1 0 0,0 0 1 0 0,-1 0 0 0 0,1 0-1 0 0,0 0 1 0 0,-1-1 0 0 0,1 1 0 0 0,-1 0-1 0 0,1 0 1 0 0,0-1 0 0 0,-1 1-1 0 0,2-1 1 0 0,2-2-1 0 0,6-3 1 0 0,1-1 0 0 0,-1-1-1 0 0,0 1 1 0 0,0-2 0 0 0,-1 1-1 0 0,0-2 1 0 0,-1 1-1 0 0,0-1 1 0 0,-1 0 0 0 0,9-15-1 0 0,-2 2 1 0 0,-2-1-1 0 0,-1 0 0 0 0,0-1 0 0 0,6-27 0 0 0,-10 26 2 0 0,-1-1 0 0 0,-1 0 0 0 0,-1-1-1 0 0,0-38 1 0 0,-4 51 0 0 0,0-1-1 0 0,-2 1 1 0 0,0-1-1 0 0,-1 1 1 0 0,0-1-1 0 0,-1 1 1 0 0,-1 0 0 0 0,0 1-1 0 0,-9-19 1 0 0,12 29 3 0 0,0 1 0 0 0,0-1 0 0 0,0 0 0 0 0,-1 1 1 0 0,1 0-1 0 0,-1-1 0 0 0,1 1 0 0 0,-1 0 0 0 0,0 0 0 0 0,-1 0 1 0 0,1 1-1 0 0,0-1 0 0 0,-1 1 0 0 0,-3-2 0 0 0,6 3-3 0 0,0 1 0 0 0,0 0-1 0 0,0 0 1 0 0,1 0 0 0 0,-1 0-1 0 0,0 0 1 0 0,0 0 0 0 0,0 0-1 0 0,0 0 1 0 0,1 0 0 0 0,-1 0-1 0 0,0 0 1 0 0,0 0 0 0 0,0 0-1 0 0,1 1 1 0 0,-1-1 0 0 0,0 0-1 0 0,0 1 1 0 0,1-1 0 0 0,-1 1-1 0 0,-1 0 1 0 0,-2 1 2 0 0,-5 3 1 0 0,0 0-1 0 0,1 0 1 0 0,-1 1 0 0 0,1 0 0 0 0,0 1 0 0 0,1 0 0 0 0,0 0-1 0 0,0 0 1 0 0,-8 11 0 0 0,6-4 0 0 0,1 0-1 0 0,0 0 1 0 0,0 0 0 0 0,1 1-1 0 0,-5 20 1 0 0,2-2 1 0 0,3 0 1 0 0,0 1-1 0 0,3-1 0 0 0,0 1 0 0 0,2 37 1 0 0,2-35-6 0 0,2-1 0 0 0,1 0 0 0 0,1 0 1 0 0,2-1-1 0 0,2 1 0 0 0,1-1 0 0 0,2-1 1 0 0,1 0-1 0 0,1 0 0 0 0,32 53 0 0 0,-33-71 0 0 0,8 2 0 0 0,1-3 0 0 0,-18-13 0 0 0,0 1 0 0 0,0-1 0 0 0,0 0 0 0 0,0 0 0 0 0,0 0 0 0 0,0-1 0 0 0,0 1 0 0 0,1-1 0 0 0,-1 0 0 0 0,0 0 0 0 0,0 0 0 0 0,0 0 0 0 0,1 0 0 0 0,-1-1 0 0 0,4-1 0 0 0,-2 1 0 0 0,0-1 0 0 0,0 0 0 0 0,0-1 1 0 0,0 1-1 0 0,0-1 0 0 0,-1 0 0 0 0,1-1 0 0 0,4-4 1 0 0,2-3 0 0 0,0 0 0 0 0,-1-1 1 0 0,-1 0-1 0 0,0-1 0 0 0,10-20 1 0 0,-10 14 3 0 0,-1 0 1 0 0,0 0-1 0 0,-2-1 1 0 0,-1 0-1 0 0,0 0 1 0 0,-1-1-1 0 0,-1 1 1 0 0,-1-1-1 0 0,-1 0 1 0 0,-1 0-1 0 0,-1 1 1 0 0,-1-1 0 0 0,-8-39-1 0 0,10 59-3 0 0,-13-38 46 0 0,12 37-44 0 0,0 1-1 0 0,0-1 1 0 0,0 0-1 0 0,0 1 0 0 0,-1-1 1 0 0,1 1-1 0 0,0 0 1 0 0,-1-1-1 0 0,1 1 1 0 0,-1 0-1 0 0,1 0 1 0 0,-1 0-1 0 0,0 0 1 0 0,1 0-1 0 0,-1 0 1 0 0,0 0-1 0 0,0 0 1 0 0,-3 0-1 0 0,-13 0 16 0 0,13 3-18 0 0,1-1 1 0 0,-1 1-1 0 0,1 0 1 0 0,0 1-1 0 0,0-1 1 0 0,0 1-1 0 0,0-1 1 0 0,0 1-1 0 0,0 1 1 0 0,1-1-1 0 0,-1 0 1 0 0,1 1-1 0 0,0 0 1 0 0,-4 7-1 0 0,-1-1 1 0 0,2 1 1 0 0,-1 1-1 0 0,1-1 0 0 0,-5 17 0 0 0,-11 51 7 0 0,19-58-7 0 0,2-2 3 0 0,1-3-1 0 0,0-3 7 0 0,0-3-7 0 0,0-3 2 0 0,1-1 2 0 0,-1-5-7 0 0,0-1-1 0 0,0 1 0 0 0,0-1 0 0 0,1 0 1 0 0,-1 1-1 0 0,0-1 0 0 0,0 1 1 0 0,1-1-1 0 0,-1 0 0 0 0,0 1 0 0 0,0-1 1 0 0,1 0-1 0 0,-1 1 0 0 0,0-1 0 0 0,1 0 1 0 0,-1 1-1 0 0,1-1 0 0 0,-1 0 1 0 0,0 0-1 0 0,1 1 0 0 0,-1-1 0 0 0,1 0 1 0 0,-1 0-1 0 0,0 0 0 0 0,1 0 0 0 0,-1 1 1 0 0,1-1-1 0 0,-1 0 0 0 0,1 0 1 0 0,-1 0-1 0 0,1 0 0 0 0,-1 0 0 0 0,1 0 1 0 0,-1 0-1 0 0,1 0 0 0 0,-1-1 0 0 0,0 1 1 0 0,1 0-1 0 0,-1 0 0 0 0,1 0 1 0 0,-1 0-1 0 0,1-1 0 0 0,-1 1 0 0 0,0 0 1 0 0,1 0-1 0 0,-1-1 0 0 0,1 1 0 0 0,-1 0 1 0 0,1-1-1 0 0,-1 0 1 0 0,4-2-240 0 0,0-1-1 0 0,-1 0 0 0 0,0 0 1 0 0,0 0-1 0 0,0 0 1 0 0,0-1-1 0 0,-1 1 1 0 0,1-1-1 0 0,-1 1 1 0 0,2-7-1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5:14:41.943"/>
    </inkml:context>
    <inkml:brush xml:id="br0">
      <inkml:brushProperty name="width" value="0.35" units="cm"/>
      <inkml:brushProperty name="height" value="0.35" units="cm"/>
    </inkml:brush>
  </inkml:definitions>
  <inkml:trace contextRef="#ctx0" brushRef="#br0">787 1 4120 0 0,'-1'3'0'0'0,"-4"41"9"0"0,-2 13 28 0 0,2-21 14 0 0,-16 52 0 0 0,11-55-27 0 0,3-12 9 0 0,-7 41-1 0 0,13-54-23 0 0,0 0 1 0 0,1 1-1 0 0,0-1 0 0 0,0 1 0 0 0,1-1 0 0 0,0 0 0 0 0,1 1 1 0 0,3 11-1 0 0,-2-7 3 0 0,-3-10-9 0 0,1-1 1 0 0,-1 1-1 0 0,1-1 0 0 0,0 1 0 0 0,0-1 0 0 0,0 0 1 0 0,0 1-1 0 0,2 2 0 0 0,0-2-1 0 0,0 1 0 0 0,0-1 0 0 0,1 0-1 0 0,-1 0 1 0 0,1 0 0 0 0,0 0 0 0 0,7 4 0 0 0,9 2-2 0 0,-1-3 0 0 0,-16-7 5 0 0,1 0 0 0 0,-1 0 0 0 0,1 0 0 0 0,-1-1 0 0 0,1 1 0 0 0,-1-1 0 0 0,0 0 0 0 0,0 0 0 0 0,0 0 0 0 0,0 0 0 0 0,0 0 0 0 0,0-1-1 0 0,0 1 1 0 0,3-6 0 0 0,-1 3 12 0 0,122-104 450 0 0,34-22 4599 0 0,-208 175-4731 0 0,0 1-34 0 0,-63 45 0 0 0,-172 129 587 0 0,273-211-775 0 0,-2 0 0 0 0,1-1 0 0 0,-1 0 0 0 0,-20 8 0 0 0,29-14-65 0 0,-11 3 372 0 0,9-7-210 0 0,7-7-14 0 0,42-69 254 0 0,103-136 0 0 0,-131 191-376 0 0,-10 14-22 0 0,0 0 0 0 0,0 0 0 0 0,-1-1 0 0 0,-1 0-1 0 0,0-1 1 0 0,0 1 0 0 0,3-15 0 0 0,-10 25-32 0 0,0 0 0 0 0,1 1 0 0 0,-1-1 0 0 0,0 1 0 0 0,0 0 0 0 0,1 0 0 0 0,-1-1 0 0 0,0 1 0 0 0,0 0 0 0 0,0 1 0 0 0,-2-1 0 0 0,4 0-19 0 0,-8 2 17 0 0,0-1-1 0 0,1 2 1 0 0,-1-1 0 0 0,1 1-1 0 0,-1 0 1 0 0,1 0-1 0 0,0 1 1 0 0,0 0 0 0 0,-11 9-1 0 0,-12 6 25 0 0,-575 331 758 0 0,599-345-765 0 0,-1-2 1 0 0,1 1 0 0 0,-1-1 0 0 0,0 0-1 0 0,-1 0 1 0 0,1-1 0 0 0,0 0 0 0 0,-1 0-1 0 0,1-1 1 0 0,-1 0 0 0 0,-10 0 0 0 0,22-1-29 0 0,0-1 0 0 0,0 0 0 0 0,0 0 0 0 0,0 0 0 0 0,0-1-1 0 0,-1 0 1 0 0,1 1 0 0 0,-1-1 0 0 0,1-1 0 0 0,-1 1 0 0 0,0 0 0 0 0,6-6 0 0 0,7-4 3 0 0,483-316 20 0 0,-451 296-30 0 0,-11 8 0 0 0,54-28 0 0 0,-75 46 0 0 0,-16 6 0 0 0,0 0 0 0 0,1-1 0 0 0,-1 1 0 0 0,0 0 0 0 0,1 0 0 0 0,-1 0 0 0 0,0 0 0 0 0,1 0 0 0 0,-1-1 0 0 0,0 1 0 0 0,1 0 0 0 0,-1 0 0 0 0,0 0 0 0 0,1 0 0 0 0,-1 0 0 0 0,0 0 0 0 0,1 0 0 0 0,-1 0 0 0 0,0 0 0 0 0,0 1 0 0 0,1-1 0 0 0,-1 0 0 0 0,0 0 0 0 0,1 0 0 0 0,-1 0 0 0 0,0 0 0 0 0,1 0 0 0 0,-1 1 0 0 0,0-1 0 0 0,0 0 0 0 0,1 0 0 0 0,-1 1 0 0 0,1-1 0 0 0,-3 4 0 0 0,0 0-1 0 0,-1 0 1 0 0,1-1-1 0 0,-1 1 1 0 0,1-1-1 0 0,-1 1 1 0 0,0-1-1 0 0,-6 5 0 0 0,1 0 0 0 0,-22 22-1 0 0,-2-2 0 0 0,0-1 0 0 0,-51 32 0 0 0,-103 69-10 0 0,-56 34-42 0 0,194-131 29 0 0,93-54 16 0 0,0-2-1 0 0,51-39 0 0 0,-1 2 1 0 0,-34 24 8 0 0,292-170 1 0 0,-323 192 0 0 0,1 2 0 0 0,52-17 0 0 0,-64 28 3 0 0,-19 3-2 0 0,1 0-1 0 0,-1 0 1 0 0,1 0-1 0 0,-1 0 1 0 0,1 0-1 0 0,-1 0 1 0 0,1 0-1 0 0,-1 0 1 0 0,1 0-1 0 0,-1 0 1 0 0,1 1-1 0 0,-1-1 1 0 0,1 0-1 0 0,-1 0 1 0 0,1 1 0 0 0,-1-1-1 0 0,1 0 1 0 0,-1 0-1 0 0,0 1 1 0 0,1-1-1 0 0,-1 0 1 0 0,1 1-1 0 0,0 1 1 0 0,-1-1 0 0 0,1 1 0 0 0,-1-1 0 0 0,0 0 0 0 0,1 1 1 0 0,-1-1-1 0 0,0 1 0 0 0,0-1 0 0 0,0 1 0 0 0,0-1 0 0 0,0 1 0 0 0,0-1 0 0 0,0 1 0 0 0,0-1 0 0 0,0 1 0 0 0,-1-1 0 0 0,1 1 0 0 0,-1-1 0 0 0,1 0 0 0 0,-1 1 1 0 0,0-1-1 0 0,1 0 0 0 0,-1 1 0 0 0,0-1 0 0 0,-2 2 0 0 0,-31 38 13 0 0,23-29-8 0 0,4-5-3 0 0,-53 62 24 0 0,-3-3-1 0 0,-96 78 1 0 0,-51 20-5 0 0,176-139-20 0 0,1 1-1 0 0,2 1 0 0 0,0 2 1 0 0,-29 36-1 0 0,57-61-6 0 0,143-93-29 0 0,193-159 2 0 0,-267 200 25 0 0,73-39 0 0 0,76-30-12 0 0,-147 79 17 0 0,-40 21 1 0 0,0 1 0 0 0,1 2 0 0 0,50-18-1 0 0,-57 27 2 0 0,-22 5 0 0 0,0 0 0 0 0,0 0 0 0 0,0 0 0 0 0,0 0 0 0 0,0 0 0 0 0,0 0 0 0 0,0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0 0 0 0,0 0 0 0 0,0 0 0 0 0,0 0 0 0 0,0 0 0 0 0,0 0 0 0 0,0 0 0 0 0,0 0 0 0 0,0 0 0 0 0,0 0 0 0 0,1 0 0 0 0,-1 0 0 0 0,0 0 0 0 0,0 0 0 0 0,0 0 0 0 0,0 0 0 0 0,0 0 0 0 0,0 0 0 0 0,0 0 0 0 0,0 0 0 0 0,0 0 0 0 0,0 0 0 0 0,0 0 0 0 0,-7 8 0 0 0,-20 13 0 0 0,18-14 0 0 0,-218 154 7 0 0,136-100-6 0 0,-426 255 31 0 0,504-308-32 0 0,6-4-2 0 0,-1 1 0 0 0,0-1 1 0 0,0-1-1 0 0,-12 5 0 0 0,31-13-21 0 0,0 0 0 0 0,0-1 1 0 0,16-11-1 0 0,1-1-2 0 0,216-132-68 0 0,98-56-8 0 0,-255 160 62 0 0,182-70-1 0 0,-252 110 31 0 0,-11 4 4 0 0,-1 0 1 0 0,1 0-1 0 0,-1 0 0 0 0,1 1 0 0 0,0 0 0 0 0,8-1 0 0 0,-18 10-1 0 0,-14 18 2 0 0,-2 0 1 0 0,-1-2-1 0 0,-47 44 1 0 0,-87 57-7 0 0,-117 55 10 0 0,129-90 0 0 0,122-76 0 0 0,-154 110 24 0 0,137-93 25 0 0,36-29-12 0 0,21-8-19 0 0,29-18-16 0 0,-1-3 1 0 0,62-44-1 0 0,-72 46 0 0 0,153-105 7 0 0,177-116 13 0 0,-202 137-17 0 0,-75 48-2 0 0,-77 51-3 0 0,-4 4 0 0 0,-117 69 8 0 0,-205 111-1 0 0,246-137-6 0 0,-422 249-1 0 0,358-200 0 0 0,110-71 0 0 0,6-1 0 0 0,5-4 0 0 0,10-10 0 0 0,1 0 0 0 0,-1 0 0 0 0,0 0 0 0 0,0 0 0 0 0,0 0 0 0 0,0 0 0 0 0,0 0 0 0 0,0 0 0 0 0,0 0 0 0 0,0 0 0 0 0,0 0 0 0 0,0 0 0 0 0,0 0 0 0 0,0 0 0 0 0,0 1 0 0 0,0-1 0 0 0,0 0 0 0 0,0 0 0 0 0,0 0 0 0 0,0 0 0 0 0,0 0 0 0 0,0 0 0 0 0,0 0 0 0 0,0 0 0 0 0,0 0 0 0 0,0 0 0 0 0,15-7 0 0 0,309-187 4 0 0,-86 47 0 0 0,-236 145-4 0 0,356-199 8 0 0,-345 195-8 0 0,-38 15-3 0 0,0 1 1 0 0,-29 17-1 0 0,16-8 1 0 0,-377 198-12 0 0,366-191 12 0 0,-200 114-19 0 0,-43 21-20 0 0,289-160 40 0 0,-210 119-46 0 0,194-108-1 0 0,16-10 6 0 0,6-3 7 0 0,17-9 30 0 0,184-93-49 0 0,253-164 6 0 0,-332 189 39 0 0,655-392 18 0 0,-581 372 31 0 0,-85 44 64 0 0,-104 51-35 0 0,-9 5-29 0 0,-5 2 25 0 0,-244 170 79 0 0,90-61-98 0 0,-255 169 48 0 0,295-212-47 0 0,-175 139 1 0 0,281-200-41 0 0,8-7-6 0 0,0 1 1 0 0,0 1-1 0 0,0-1 1 0 0,0 1-1 0 0,1-1 0 0 0,0 1 1 0 0,-1 0-1 0 0,2 0 1 0 0,-1 0-1 0 0,-4 9 0 0 0,-2 1 6 0 0,9-14-7 0 0,0 0 0 0 0,0 0 0 0 0,0 1 0 0 0,-1-1 0 0 0,1 0 0 0 0,0 0 0 0 0,0 0 0 0 0,0 1 0 0 0,-1-1 0 0 0,1 0 0 0 0,0 0 0 0 0,0 1 0 0 0,0-1 0 0 0,0 0 0 0 0,0 0 0 0 0,-1 1 0 0 0,1-1 0 0 0,0 0 0 0 0,0 0 0 0 0,0 1 0 0 0,0-1 0 0 0,0 0 0 0 0,0 1 0 0 0,0-1 0 0 0,0 0 0 0 0,0 0 0 0 0,0 1 0 0 0,0-1 0 0 0,0 0 0 0 0,0 0 0 0 0,0 1 0 0 0,0-1 0 0 0,1 0 0 0 0,-1 1 0 0 0,0-1 0 0 0,0 0 0 0 0,0 0 0 0 0,0 0 0 0 0,0 1 0 0 0,1-1 0 0 0,-1 0 0 0 0,0 0 0 0 0,0 1 0 0 0,0-1 0 0 0,1 0 0 0 0,-1 0 0 0 0,0 0 0 0 0,0 0 0 0 0,1 0 0 0 0,-1 1 0 0 0,0-1 0 0 0,0 0 0 0 0,1 0 0 0 0,-1 0 0 0 0,0 0 0 0 0,0 0 0 0 0,1 0 0 0 0,-1 0 0 0 0,0 0 0 0 0,1 0 0 0 0,-1 0 0 0 0,0 0 0 0 0,0 0 0 0 0,1 0 0 0 0,16-3-5 0 0,-17 3 5 0 0,36-11-3 0 0,0-2 0 0 0,40-19 0 0 0,68-42-8 0 0,-119 60 7 0 0,669-404-133 0 0,-550 328 97 0 0,96-45-31 0 0,-202 111 46 0 0,-24 16 17 0 0,-11 6 0 0 0,-8 5 1 0 0,-80 39 6 0 0,-410 248 1 0 0,143-76 0 0 0,239-150 2 0 0,3 4 1 0 0,-144 118 0 0 0,243-178-3 0 0,6-3 0 0 0,6-4 2 0 0,12-4 2 0 0,-12 3-4 0 0,92-34 5 0 0,124-63-1 0 0,-203 90-4 0 0,303-167 7 0 0,-188 100-4 0 0,53-36 5 0 0,77-42 12 0 0,79-10 15 0 0,-335 160-26 0 0,1 0 0 0 0,-1 1 0 0 0,1-1 0 0 0,0 1 0 0 0,-1 0 1 0 0,1 0-1 0 0,0 0 0 0 0,0 1 0 0 0,-1-1 0 0 0,8 1 0 0 0,-7 0 33 0 0,-12 9-7 0 0,-19 20 0 0 0,-2-2 0 0 0,-55 41 0 0 0,-83 45 52 0 0,94-65-42 0 0,-480 349 230 0 0,356-247-62 0 0,196-149-207 0 0,-1 0-1 0 0,1 0 1 0 0,0 0-1 0 0,0-1 1 0 0,0 2-1 0 0,-1-1 1 0 0,1 0-1 0 0,0 0 1 0 0,0 0-1 0 0,1 0 1 0 0,-1 1-1 0 0,0-1 1 0 0,0 0-1 0 0,1 1 1 0 0,-2 2-1 0 0,2-4-3 0 0,1 1-1 0 0,-1-1 1 0 0,0 1 0 0 0,1-1-1 0 0,-1 0 1 0 0,0 1-1 0 0,1-1 1 0 0,-1 1 0 0 0,0-1-1 0 0,1 0 1 0 0,-1 0-1 0 0,1 1 1 0 0,-1-1-1 0 0,1 0 1 0 0,-1 0 0 0 0,1 1-1 0 0,-1-1 1 0 0,1 0-1 0 0,-1 0 1 0 0,1 0 0 0 0,-1 0-1 0 0,1 0 1 0 0,-1 0-1 0 0,1 0 1 0 0,-1 0 0 0 0,1 0-1 0 0,-1 0 1 0 0,1 0-1 0 0,0 0 1 0 0,9-1 6 0 0,-1 0-1 0 0,1-1 1 0 0,14-4 0 0 0,36-16-2 0 0,-2-3 1 0 0,0-1 0 0 0,-2-4-1 0 0,60-42 1 0 0,53-45-5 0 0,16-10-3 0 0,327-181-8 0 0,-462 276-10 0 0,56-25-1 0 0,-85 44-2 0 0,-20 12 17 0 0,0 0 0 0 0,1 0 0 0 0,-1 0 0 0 0,0 0 0 0 0,0 0 0 0 0,0 1 0 0 0,1-1 0 0 0,-1 0 0 0 0,0 1 0 0 0,1-1 0 0 0,-1 1 0 0 0,0 0 0 0 0,1-1 0 0 0,-1 1 0 0 0,1 0 0 0 0,-1 0 0 0 0,2 0 0 0 0,-20 8-26 0 0,9-2 24 0 0,-302 187-56 0 0,174-112 53 0 0,-262 173-15 0 0,66-35 59 0 0,319-207-13 0 0,12-11-16 0 0,0 0-1 0 0,1-1 0 0 0,-1 1 1 0 0,0 0-1 0 0,1 0 1 0 0,-1-1-1 0 0,0 1 1 0 0,0 0-1 0 0,0-1 1 0 0,1 1-1 0 0,-1-1 1 0 0,0 1-1 0 0,0-1 1 0 0,0 0-1 0 0,0 1 1 0 0,0-1-1 0 0,0 0 1 0 0,0 0-1 0 0,-1 1 0 0 0,17-8 12 0 0,218-127 44 0 0,2-26-4 0 0,-190 129-45 0 0,3-2-3 0 0,471-306 88 0 0,-466 309-83 0 0,302-156 114 0 0,-351 183-111 0 0,-3 3-12 0 0,0-1-1 0 0,0 1 1 0 0,-1-1 0 0 0,1 0 0 0 0,0 1-1 0 0,0 0 1 0 0,0-1 0 0 0,0 1-1 0 0,0-1 1 0 0,0 1 0 0 0,0 0 0 0 0,0 0-1 0 0,0 0 1 0 0,0 0 0 0 0,1 0 0 0 0,-1 0-1 0 0,0 0 1 0 0,1 0 0 0 0,-5 3 18 0 0,-61 44 10 0 0,-148 116 18 0 0,-137 95 7 0 0,-8-21 4 0 0,348-231-59 0 0,-14 9 11 0 0,1 0 0 0 0,-33 30 1 0 0,30-20-8 0 0,9-7 1 0 0,4 1-13 0 0,12-18 6 0 0,0-1 0 0 0,0 0 0 0 0,0 0 0 0 0,0 1 0 0 0,0-1 0 0 0,0 0 0 0 0,0 0 0 0 0,0 1 0 0 0,0-1 0 0 0,0 0-1 0 0,0 1 1 0 0,0-1 0 0 0,0 0 0 0 0,0 0 0 0 0,0 1 0 0 0,0-1 0 0 0,1 0 0 0 0,-1 0 0 0 0,0 0 0 0 0,0 1 0 0 0,0-1-1 0 0,0 0 1 0 0,1 0 0 0 0,-1 0 0 0 0,0 1 0 0 0,0-1 0 0 0,0 0 0 0 0,1 0 0 0 0,-1 0 0 0 0,0 0 0 0 0,0 1 0 0 0,0-1-1 0 0,1 0 1 0 0,-1 0 0 0 0,22-1-4 0 0,-20 1 4 0 0,18-5-4 0 0,0-1 0 0 0,0 0 0 0 0,-1-2 0 0 0,0 0 0 0 0,18-11 0 0 0,-10 6 0 0 0,71-39-17 0 0,108-76 0 0 0,90-84-5 0 0,-290 207 26 0 0,173-119-9 0 0,198-102 0 0 0,-293 185 9 0 0,-28 15 0 0 0,-39 18 3 0 0,-53 27 6 0 0,-58 40 0 0 0,37-22-6 0 0,-168 104 0 0 0,-715 471 18 0 0,867-559-24 0 0,-102 94 0 0 0,131-106 1 0 0,18-17-5 0 0,25-21-1 0 0,5-4-1 0 0,41-27-15 0 0,721-523 24 0 0,-414 297 9 0 0,14 39 4 0 0,-265 154-3 0 0,-86 54-10 0 0,-5 2 2 0 0,-29 21 4 0 0,-292 202-1 0 0,27-21-2 0 0,133-89 7 0 0,-163 125 27 0 0,284-212-29 0 0,22-16-1 0 0,0 0 1 0 0,0 1-1 0 0,1 0 1 0 0,0 0-1 0 0,0 1 1 0 0,-8 10-1 0 0,10-11 12 0 0,5-6-19 0 0,0 0 0 0 0,0 1 1 0 0,0-1-1 0 0,0 0 0 0 0,0 0 0 0 0,0 0 1 0 0,0 0-1 0 0,0 1 0 0 0,-1-1 0 0 0,1 0 1 0 0,0 0-1 0 0,0 0 0 0 0,0 0 0 0 0,0 1 1 0 0,0-1-1 0 0,0 0 0 0 0,0 0 0 0 0,0 0 0 0 0,1 1 1 0 0,-1-1-1 0 0,0 0 0 0 0,0 0 0 0 0,0 0 1 0 0,0 0-1 0 0,0 0 0 0 0,0 1 0 0 0,0-1 1 0 0,0 0-1 0 0,0 0 0 0 0,0 0 0 0 0,1 0 1 0 0,-1 0-1 0 0,0 1 0 0 0,0-1 0 0 0,0 0 1 0 0,0 0-1 0 0,0 0 0 0 0,1 0 0 0 0,-1 0 1 0 0,0 0-1 0 0,0 0 0 0 0,0 0 0 0 0,0 0 1 0 0,1 0-1 0 0,-1 0 0 0 0,0 1 0 0 0,0-1 1 0 0,0 0-1 0 0,0 0 0 0 0,1 0 0 0 0,-1 0 1 0 0,0 0-1 0 0,0 0 0 0 0,0-1 0 0 0,1 1 1 0 0,-1 0-1 0 0,0 0 0 0 0,0 0 0 0 0,0 0 1 0 0,0 0-1 0 0,1 0 0 0 0,10-1 2 0 0,-2-1-2 0 0,-1-1 1 0 0,0 0-1 0 0,0-1 0 0 0,12-7 1 0 0,-1 2-2 0 0,88-54 1 0 0,117-89 0 0 0,137-82 0 0 0,-147 103 0 0 0,92-69 0 0 0,-287 188 0 0 0,0 1 0 0 0,33-14 0 0 0,-49 24 0 0 0,24-11 0 0 0,-6 5 0 0 0,-7 0 0 0 0,-43 27 0 0 0,-270 173-6 0 0,-128 78-1 0 0,-7 4-28 0 0,175-85 0 0 0,170-123-10 0 0,65-45-27 0 0,39-26 64 0 0,19-8 2 0 0,0-2 0 0 0,57-34-1 0 0,69-52-2 0 0,-118 73 7 0 0,166-125-4 0 0,-34 22 2 0 0,-104 82 4 0 0,289-191 0 0 0,-282 195-5 0 0,111-47 0 0 0,-121 61 2 0 0,-34 14 0 0 0,-33 16 4 0 0,9-2-8 0 0,0 1 3 0 0,-7 4-7 0 0,-3 1 10 0 0,-1-1 0 0 0,0 0-1 0 0,0 0 1 0 0,0 0 0 0 0,-1 0-1 0 0,1 0 1 0 0,-4 3-1 0 0,-220 201-23 0 0,-163 65-19 0 0,310-221 33 0 0,-80 59-7 0 0,132-88 15 0 0,1 0-1 0 0,2 2 1 0 0,-38 45-1 0 0,49-55 7 0 0,-3 3 9 0 0,5-8-3 0 0,6-3-1 0 0,5-6-7 0 0,0 0-1 0 0,0 0 0 0 0,0 0 0 0 0,0-1 0 0 0,0 1 0 0 0,0 0 0 0 0,0 0 0 0 0,0 0 0 0 0,1 0 0 0 0,-1 0 1 0 0,0 0-1 0 0,0 0 0 0 0,0 0 0 0 0,0 0 0 0 0,0 0 0 0 0,0 0 0 0 0,0 0 0 0 0,0 1 0 0 0,0-1 0 0 0,0 0 0 0 0,0 0 1 0 0,0 0-1 0 0,0 0 0 0 0,0 0 0 0 0,0 0 0 0 0,0 0 0 0 0,1 0 0 0 0,-1 0 0 0 0,0 0 0 0 0,0 0 0 0 0,0 0 1 0 0,0 0-1 0 0,0 0 0 0 0,0 0 0 0 0,0 0 0 0 0,0 0 0 0 0,0 0 0 0 0,0 0 0 0 0,0 0 0 0 0,0 0 0 0 0,0 1 0 0 0,0-1 1 0 0,0 0-1 0 0,0 0 0 0 0,0 0 0 0 0,0 0 0 0 0,0 0 0 0 0,0 0 0 0 0,0 0 0 0 0,0 0 0 0 0,0 0 0 0 0,0 0 1 0 0,0 0-1 0 0,0 0 0 0 0,0 0 0 0 0,0 0 0 0 0,0 0 0 0 0,0 0 0 0 0,0 1 0 0 0,0-1 0 0 0,0 0 0 0 0,0 0 0 0 0,8-3 2 0 0,36-14 0 0 0,-2-2 0 0 0,73-46 0 0 0,78-66 6 0 0,-158 105-7 0 0,582-383 0 0 0,-517 349 1 0 0,-79 49 4 0 0,-9 5 4 0 0,-10 5 3 0 0,-17 8 4 0 0,-97 63 4 0 0,-104 85 0 0 0,55-37 8 0 0,-157 95 19 0 0,158-106-23 0 0,104-67 2 0 0,-71 65-1 0 0,75-59 19 0 0,13-9 72 0 0,36-35-44 0 0,18-6-30 0 0,8-8-25 0 0,-1 0 0 0 0,34-24 0 0 0,-25 15-11 0 0,309-227 67 0 0,-237 171-50 0 0,207-149 8 0 0,18 20-10 0 0,-318 200-22 0 0,107-51 0 0 0,-105 53 0 0 0,-9 4 0 0 0,-5 4 0 0 0,-38 29 0 0 0,-321 258 0 0 0,-144 113 0 0 0,464-365 0 0 0,27-26 0 0 0,6-1 0 0 0,1-3 0 0 0,7-9 0 0 0,0 0 0 0 0,0 0 0 0 0,0 0 0 0 0,0 1 0 0 0,0-1 0 0 0,0 0 0 0 0,0 0 0 0 0,0 0 0 0 0,-1 0 0 0 0,1 1 0 0 0,0-1 0 0 0,0 0 0 0 0,0 0 0 0 0,0 0 0 0 0,0 0 0 0 0,0 1 0 0 0,0-1 0 0 0,0 0 0 0 0,0 0 0 0 0,1 0 0 0 0,-1 1 0 0 0,0-1 0 0 0,0 0 0 0 0,0 0 0 0 0,0 0 0 0 0,0 0 0 0 0,0 1 0 0 0,0-1 0 0 0,0 0 0 0 0,0 0 0 0 0,0 0 0 0 0,1 0 0 0 0,-1 0 0 0 0,0 1 0 0 0,0-1 0 0 0,0 0 0 0 0,0 0 0 0 0,0 0 0 0 0,1 0 0 0 0,-1 0 0 0 0,0 0 0 0 0,0 0 0 0 0,2 1 0 0 0,0 0 0 0 0,0 0 0 0 0,0-1 0 0 0,-1 1 0 0 0,1-1-1 0 0,0 0 1 0 0,0 1 0 0 0,0-1 0 0 0,0 0 0 0 0,0 0-1 0 0,0 0 1 0 0,0 0 0 0 0,0-1 0 0 0,0 1 0 0 0,0-1 0 0 0,2 0-1 0 0,42-16-3 0 0,-26 9 3 0 0,59-26-1 0 0,-2-4-1 0 0,120-80 0 0 0,7-32-4 0 0,97-63-8 0 0,-113 103-6 0 0,-35 23 16 0 0,-131 73 5 0 0,-9 7 2 0 0,-7 2 6 0 0,-5 4 16 0 0,-2 1-23 0 0,0 1 1 0 0,0-1 0 0 0,-1 1 0 0 0,1 0-1 0 0,0 0 1 0 0,0-1 0 0 0,0 1-1 0 0,0 0 1 0 0,0 0 0 0 0,0 0-1 0 0,-1 2 1 0 0,-5 4 2 0 0,-129 91 61 0 0,93-68-52 0 0,-383 246 123 0 0,150-84 29 0 0,215-147-134 0 0,-44 41 13 0 0,-32 22 27 0 0,129-103-59 0 0,-4 5 7 0 0,-1-3-9 0 0,13-7-9 0 0,0 0-1 0 0,0 0 0 0 0,0 0 1 0 0,1 0-1 0 0,-1 0 0 0 0,0 0 0 0 0,0 0 1 0 0,0 0-1 0 0,0 0 0 0 0,0 0 0 0 0,0 0 1 0 0,0 0-1 0 0,0 0 0 0 0,0 0 1 0 0,0 1-1 0 0,0-1 0 0 0,0 0 0 0 0,0 0 1 0 0,0 0-1 0 0,0 0 0 0 0,0 0 1 0 0,0 0-1 0 0,0 0 0 0 0,0 0 0 0 0,0 0 1 0 0,0 0-1 0 0,0 0 0 0 0,0 1 1 0 0,0-1-1 0 0,0 0 0 0 0,0 0 0 0 0,0 0 1 0 0,0 0-1 0 0,0 0 0 0 0,0 0 0 0 0,0 0 1 0 0,0 0-1 0 0,0 0 0 0 0,0 0 1 0 0,0 1-1 0 0,0-1 0 0 0,0 0 0 0 0,0 0 1 0 0,0 0-1 0 0,10-1 2 0 0,6-5-2 0 0,-1-1 1 0 0,1 0-1 0 0,18-12 0 0 0,310-212-8 0 0,201-120-16 0 0,-484 318 16 0 0,89-37-1 0 0,-144 67 6 0 0,0 1-1 0 0,0-1 1 0 0,-1-1-1 0 0,1 1 1 0 0,-1-1 0 0 0,0 0-1 0 0,0 0 1 0 0,7-7-1 0 0,-11 10-4 0 0,-4 4-21 0 0,-7 8 26 0 0,0-1 0 0 0,-1 0 0 0 0,0-1 1 0 0,-1-1-1 0 0,-13 9 0 0 0,11-8 1 0 0,-353 243-52 0 0,209-121 44 0 0,131-107 10 0 0,11-3 0 0 0,4-5 0 0 0,3-6 0 0 0,9-10 0 0 0,0 0 0 0 0,-1 0 0 0 0,1 0 0 0 0,0 0 0 0 0,0 0 0 0 0,0 0 0 0 0,0 0 0 0 0,0 0 0 0 0,0 0 0 0 0,-1 1 0 0 0,1-1 0 0 0,0 0 0 0 0,0 0 0 0 0,0 0 0 0 0,0 0 0 0 0,0 0 0 0 0,0 0 0 0 0,0 1 0 0 0,0-1 0 0 0,0 0 0 0 0,-1 0 0 0 0,1 0 0 0 0,0 0 0 0 0,0 0 0 0 0,0 1 0 0 0,0-1 0 0 0,0 0 0 0 0,0 0 0 0 0,0 0 0 0 0,0 0 0 0 0,0 1 0 0 0,0-1 0 0 0,0 0 0 0 0,0 0 0 0 0,0 0 0 0 0,0 0 0 0 0,0 1 0 0 0,1-1 0 0 0,-1 0 0 0 0,0 0 0 0 0,0 0 0 0 0,0 0 0 0 0,0 0 0 0 0,0 0 0 0 0,0 1 0 0 0,0-1 0 0 0,0 0 0 0 0,0 0 0 0 0,1 0 0 0 0,-1 0 0 0 0,0 0 0 0 0,0 0 0 0 0,0 0 0 0 0,0 0 0 0 0,1 1 0 0 0,1-1 0 0 0,1 1 0 0 0,-1-1 0 0 0,1 0 0 0 0,0 0 0 0 0,-1 0 0 0 0,1 0 0 0 0,0 0 0 0 0,-1 0 0 0 0,1-1 0 0 0,-1 0 0 0 0,1 1 0 0 0,0-1 0 0 0,3-2 0 0 0,46-23 0 0 0,-26 11 0 0 0,407-248-1 0 0,-125 42-22 0 0,-208 150-85 0 0,-98 69 95 0 0,-5 6-24 0 0,-22 19 16 0 0,-53 38 0 0 0,20-17 17 0 0,-225 161-17 0 0,116-99 18 0 0,91-61 2 0 0,1 5 0 0 0,-100 85-1 0 0,152-110 2 0 0,1 0 0 0 0,8-4 0 0 0,-4-3-4 0 0,8-11-1 0 0,9-6-3 0 0,7-2-7 0 0,-1 0 14 0 0,1 0-1 0 0,-1 0 1 0 0,0-1 0 0 0,1 0-1 0 0,-1 0 1 0 0,0 0-1 0 0,0-1 1 0 0,0 1-1 0 0,0-1 1 0 0,8-7 0 0 0,11-6-1 0 0,341-233-22 0 0,-159 113 9 0 0,-168 114 15 0 0,-12 7 0 0 0,-9 3 0 0 0,-2 5 0 0 0,-2 1 0 0 0,-5 2 0 0 0,-8 4 0 0 0,0 0 0 0 0,0 0 0 0 0,0 0 0 0 0,-1 0 0 0 0,1 0 0 0 0,0 0 0 0 0,0 0 0 0 0,0 0 0 0 0,0 0 0 0 0,0 0 0 0 0,0 0 0 0 0,0 0 0 0 0,0 0 0 0 0,0 1 0 0 0,0-1 0 0 0,0 0 0 0 0,0 0 0 0 0,0 0 0 0 0,0 0 0 0 0,0 0 0 0 0,0 0 0 0 0,0 0 0 0 0,0 0 0 0 0,0 0 0 0 0,0 0 0 0 0,0 0 0 0 0,0 0 0 0 0,0 0 0 0 0,0 0 0 0 0,0 0 0 0 0,1 0 0 0 0,-1 0 0 0 0,0 0 0 0 0,0 0 0 0 0,0 1 0 0 0,0-1 0 0 0,0 0 0 0 0,0 0 0 0 0,0 0 0 0 0,0 0 0 0 0,0 0 0 0 0,0 0 0 0 0,0 0 0 0 0,0 0 0 0 0,0 0 0 0 0,0 0 0 0 0,0 0 0 0 0,0 0 0 0 0,-5 5 0 0 0,-141 103 0 0 0,63-51 1 0 0,-328 238 13 0 0,295-211-13 0 0,104-75-1 0 0,-2 3 0 0 0,1-4 0 0 0,6-2 0 0 0,7-3 0 0 0,7-9 0 0 0,197-139 8 0 0,-149 108-8 0 0,-21 13 2 0 0,308-200 60 0 0,-337 221-54 0 0,13-6 10 0 0,-16 6 5 0 0,-18 6-9 0 0,-30 14-6 0 0,-69 37 0 0 0,98-46-7 0 0,-97 51 31 0 0,-200 140 0 0 0,233-143-8 0 0,57-35 17 0 0,10-7-11 0 0,13-14-29 0 0,1 0 0 0 0,0 0 0 0 0,-1 0 0 0 0,1 0 0 0 0,0 0 0 0 0,-1 1 0 0 0,1-1-1 0 0,-1 0 1 0 0,1 0 0 0 0,0 1 0 0 0,0-1 0 0 0,-1 0 0 0 0,1 0 0 0 0,0 1 0 0 0,-1-1 0 0 0,1 0 0 0 0,0 1 0 0 0,0-1 0 0 0,0 0-1 0 0,-1 1 1 0 0,1-1 0 0 0,0 1 0 0 0,0-1 0 0 0,0 0 0 0 0,0 1 0 0 0,0-1 0 0 0,0 1 0 0 0,0-1 0 0 0,0 0 0 0 0,0 1 0 0 0,0-1 0 0 0,0 1-1 0 0,0-1 1 0 0,0 0 0 0 0,0 1 0 0 0,0-1 0 0 0,0 1 0 0 0,0-1 0 0 0,0 0 0 0 0,0 1 0 0 0,1-1 0 0 0,-1 1 0 0 0,0-1 0 0 0,0 0-1 0 0,1 1 1 0 0,-1-1 0 0 0,0 0 0 0 0,0 0 0 0 0,1 1 0 0 0,-1-1 0 0 0,0 0 0 0 0,1 1 0 0 0,-1-1 0 0 0,0 0 0 0 0,1 0 0 0 0,-1 0 0 0 0,0 0-1 0 0,1 1 1 0 0,-1-1 0 0 0,1 0 0 0 0,-1 0 0 0 0,0 0 0 0 0,1 0 0 0 0,-1 0 0 0 0,1 0 0 0 0,0 0 0 0 0,29 5 17 0 0,-10-7-12 0 0,0-1 0 0 0,0 0 0 0 0,-1-1 0 0 0,1-1 0 0 0,31-14 0 0 0,-13 6-2 0 0,245-104 14 0 0,-210 84-12 0 0,65-37 2 0 0,-6 2-7 0 0,-75 45-6 0 0,84-21 0 0 0,-71 24-7 0 0,-57 17-7 0 0,0 0 1 0 0,0 1 0 0 0,19-1-1 0 0,-32 4 13 0 0,0 3 5 0 0,0 0 0 0 0,-1 0 1 0 0,0 0-1 0 0,0 0 0 0 0,0-1 0 0 0,0 1 1 0 0,-1 0-1 0 0,1 0 0 0 0,-1-1 0 0 0,-4 7 1 0 0,-3 8-4 0 0,-58 148-50 0 0,66-163 50 0 0,0 0-1 0 0,0 0 1 0 0,0 1-1 0 0,1-1 1 0 0,-1 0-1 0 0,1 1 0 0 0,0-1 1 0 0,0 0-1 0 0,0 1 1 0 0,1 2-1 0 0,0 8-10 0 0,-1-12 11 0 0,1 1-1 0 0,0-1 1 0 0,0 0 0 0 0,0 0 0 0 0,0 0-1 0 0,0 0 1 0 0,0 0 0 0 0,0 0-1 0 0,1 0 1 0 0,-1 0 0 0 0,1 0 0 0 0,-1-1-1 0 0,1 1 1 0 0,0-1 0 0 0,3 3-1 0 0,-5-3 5 0 0,5 2-4 0 0,0 0 0 0 0,0-1 0 0 0,0 1 0 0 0,1-1 1 0 0,-1 0-1 0 0,0 0 0 0 0,1-1 0 0 0,0 1 0 0 0,-1-1 0 0 0,1 0 1 0 0,0-1-1 0 0,-1 0 0 0 0,1 0 0 0 0,0 0 0 0 0,0 0 0 0 0,-1-1 1 0 0,9-2-1 0 0,16-3-27 0 0,58-20 1 0 0,-74 22 21 0 0,7-4-16 0 0,0-1 1 0 0,0-1-1 0 0,-1-1 0 0 0,0 0 0 0 0,-1-2 1 0 0,24-19-1 0 0,-39 31 19 0 0,-4 1 6 0 0,0 0 0 0 0,1-1 0 0 0,-1 1-1 0 0,0 0 1 0 0,1-1 0 0 0,-1 1 0 0 0,0-1 0 0 0,1 1 0 0 0,-1-1-1 0 0,0 1 1 0 0,0-1 0 0 0,0 1 0 0 0,1 0 0 0 0,-1-1 0 0 0,0 1-1 0 0,0-1 1 0 0,0 1 0 0 0,0-1 0 0 0,0 1 0 0 0,0-1 0 0 0,0 0-1 0 0,0 0 1 0 0,0 1 0 0 0,-1-1 0 0 0,1 1 0 0 0,0-1 0 0 0,-1 1 0 0 0,1-1 0 0 0,-1 1 0 0 0,1 0 0 0 0,-1-1 0 0 0,1 1 0 0 0,0 0 0 0 0,-1-1 0 0 0,1 1 0 0 0,-1 0 0 0 0,0-1 0 0 0,1 1 0 0 0,-1 0 0 0 0,1 0 0 0 0,-1 0 0 0 0,1 0 0 0 0,-1-1 0 0 0,0 1 0 0 0,1 0 0 0 0,-1 0 0 0 0,1 0 0 0 0,-1 0 0 0 0,1 0 0 0 0,-1 0 0 0 0,0 1 0 0 0,1-1 0 0 0,-1 0 0 0 0,1 0 0 0 0,-1 0 0 0 0,0 1 0 0 0,-1-1 0 0 0,-31 3 0 0 0,0 1 0 0 0,1 2 0 0 0,0 1 0 0 0,0 2 0 0 0,0 1 0 0 0,1 1 0 0 0,1 2 0 0 0,0 0 0 0 0,-28 20 0 0 0,24-12 1 0 0,3-2-3 0 0,-37 17 1 0 0,62-33-10 0 0,-15 11 4 0 0,0-5 3 0 0,18-8 2 0 0,-6 8-3 0 0,6-5 4 0 0,3-4 1 0 0,0 0 0 0 0,-1 1 0 0 0,1-1 0 0 0,0 0 0 0 0,0 0 0 0 0,0 0 0 0 0,0 0 0 0 0,0 0 0 0 0,0 0 0 0 0,0 0 0 0 0,-1 0 0 0 0,1 1 0 0 0,0-1 0 0 0,0 0 0 0 0,0 0 0 0 0,0 0 0 0 0,0 0 0 0 0,0 0 0 0 0,0 0 0 0 0,0 1 0 0 0,0-1 0 0 0,0 0 0 0 0,0 0 0 0 0,0 0 0 0 0,0 0 0 0 0,0 0 0 0 0,0 1 0 0 0,0-1 0 0 0,0 0 0 0 0,0 0 0 0 0,0 0 0 0 0,0 0 0 0 0,0 0 0 0 0,0 1 0 0 0,0-1 0 0 0,0 0-1 0 0,0 0 1 0 0,0 0 0 0 0,0 0 0 0 0,0 0 0 0 0,0 1 0 0 0,0-1 0 0 0,0 0 0 0 0,1 0 0 0 0,-1 0 0 0 0,0 0 0 0 0,0 0 0 0 0,9 1-3 0 0,7-5-1 0 0,-7 2 4 0 0,1-1 0 0 0,-1 0 0 0 0,0-1 0 0 0,0 0 0 0 0,0 0 0 0 0,-1-1 0 0 0,16-11 0 0 0,-9 3 0 0 0,0 0 0 0 0,25-29 0 0 0,-28 27 6 0 0,1-1 0 0 0,-2 0-1 0 0,0-1 1 0 0,-1 0 0 0 0,12-29-1 0 0,-17 35-1 0 0,-2 0-1 0 0,1 0 1 0 0,-1 0-1 0 0,-1-1 1 0 0,0 1-1 0 0,-1-1 1 0 0,0 0-1 0 0,-1 1 1 0 0,0-1-1 0 0,-4-22 0 0 0,4 34-3 0 0,-2-13 11 0 0,0 0-1 0 0,-1 1 0 0 0,0-1 1 0 0,-1 1-1 0 0,-1 0 0 0 0,-10-21 0 0 0,9 16 13 0 0,5 13-17 0 0,0 0-1 0 0,0-1 0 0 0,-1 1 0 0 0,1 0 0 0 0,-1 0 0 0 0,0 0 0 0 0,-3-5 0 0 0,-1-3 3 0 0,5 5-1 0 0,1 1-4 0 0,-1 6 2 0 0,0 0-5 0 0,0 0 0 0 0,1 1 0 0 0,-1-1 0 0 0,0 1 0 0 0,1-1 0 0 0,-1 1 0 0 0,1 0 0 0 0,-1-1 1 0 0,1 1-1 0 0,-1-1 0 0 0,1 1 0 0 0,-1 0 0 0 0,1-1 0 0 0,0 1 0 0 0,-1 0 0 0 0,1 0 0 0 0,0-1 0 0 0,0 1 0 0 0,0 0 0 0 0,-1 0 0 0 0,1 0 0 0 0,0-1 0 0 0,0 1 0 0 0,0 0 0 0 0,0 0 0 0 0,0 0 0 0 0,0-1 0 0 0,1 1 0 0 0,-1 1 0 0 0,0-1 0 0 0,-1 18 0 0 0,2 1 0 0 0,0-1 0 0 0,0 1 0 0 0,7 26 0 0 0,-1-23 0 0 0,0-4 0 0 0,0-3 0 0 0,-3-3 0 0 0,-2 0 0 0 0,3-5 0 0 0,2-2 2 0 0,0 0 6 0 0,1-1 5 0 0,9-6-4 0 0,-11-1-7 0 0,-1 0-1 0 0,0-1 0 0 0,0 0 0 0 0,0-1 0 0 0,0 1 0 0 0,0-1 0 0 0,-1 0 0 0 0,0 0 1 0 0,1 0-1 0 0,4-7 0 0 0,2-4 2 0 0,0 0 1 0 0,10-19-1 0 0,-14 18 0 0 0,0 1 1 0 0,-2-1-1 0 0,0 0 0 0 0,0-1 0 0 0,-2 1 0 0 0,0-1 1 0 0,-1 1-1 0 0,0-1 0 0 0,-1 0 0 0 0,-1 0 1 0 0,-4-24-1 0 0,3 32 0 0 0,1-2 0 0 0,1-43 16 0 0,-1 39-16 0 0,0 3 2 0 0,0 0-2 0 0,0 4 2 0 0,0 3-2 0 0,0 3 2 0 0,1 7-4 0 0,24 92-4 0 0,6 27-2 0 0,-28-119 4 0 0,0 0-3 0 0,-2 16 1 0 0,-1-8 3 0 0,0-3 0 0 0,0-3 0 0 0,0-1 2 0 0,-1-14 5 0 0,0 0 1 0 0,0 0 0 0 0,-1 0-1 0 0,-4-13 1 0 0,-2-4 0 0 0,-44-141 36 0 0,18 66 31 0 0,32 92-68 0 0,0 3 22 0 0,1 1 1 0 0,0-1-1 0 0,0 1 1 0 0,0-1 0 0 0,0-8-1 0 0,-7 20 52 0 0,-2 8-66 0 0,-57 131 59 0 0,32-66-38 0 0,-53 89 1 0 0,54-112-30 0 0,5-8 3 0 0,-2 0 1 0 0,-58 68-1 0 0,79-106-10 0 0,-34 47 0 0 0,41-54 0 0 0,-10 15 0 0 0,3-5 0 0 0,2-1 0 0 0,1-2 2 0 0,-1-5 3 0 0,3-1-4 0 0,3 2-1 0 0,2 1 0 0 0,0-2 0 0 0,2 1 0 0 0,9 2 0 0 0,-5-6 0 0 0,1-1 0 0 0,0 0 0 0 0,1 0 0 0 0,-1-1 0 0 0,0 1 0 0 0,0-2 0 0 0,13 1 0 0 0,-2-1 0 0 0,3 0 0 0 0,-1 0 0 0 0,-5 0 0 0 0,-2 0 0 0 0,-5 0 0 0 0,-3 0-1 0 0,-4 0-4 0 0,-8 0 4 0 0,0 1 1 0 0,1 0 0 0 0,-1 0-1 0 0,-7 2 1 0 0,-7 2 0 0 0,-265 50 0 0 0,274-53 2 0 0,-2-1 3 0 0,1-1-2 0 0,6 0 2 0 0,1 0-2 0 0,6 0-3 0 0,-1-1 0 0 0,1 1 0 0 0,0 0 0 0 0,0 0 0 0 0,0 0 0 0 0,-1 0 1 0 0,1 0-1 0 0,0-1 0 0 0,0 1 0 0 0,0 0 0 0 0,0 0 0 0 0,-1 0 0 0 0,1 0 0 0 0,0-1 0 0 0,0 1 1 0 0,0 0-1 0 0,0 0 0 0 0,0-1 0 0 0,0 1 0 0 0,0 0 0 0 0,0 0 0 0 0,-1 0 0 0 0,1-1 0 0 0,0 1 1 0 0,0 0-1 0 0,0 0 0 0 0,0-1 0 0 0,0 1 0 0 0,0 0 0 0 0,0 0 0 0 0,1-1 0 0 0,-1 1 0 0 0,0 0 1 0 0,0 0-1 0 0,0 0 0 0 0,0-1 0 0 0,0 1 0 0 0,0 0 0 0 0,3-8 2 0 0,1-1-2 0 0,1 1 0 0 0,0-1 0 0 0,0 1 0 0 0,0 0 0 0 0,1 1 0 0 0,11-11 0 0 0,-6 6-1 0 0,27-28-6 0 0,-34 36 6 0 0,-3 3 1 0 0,0 0-1 0 0,0 0 0 0 0,0 0 0 0 0,0 0 1 0 0,0 0-1 0 0,0 0 0 0 0,0 0 0 0 0,-1 0 1 0 0,1 0-1 0 0,0-1 0 0 0,0-1 1 0 0,-5-5-5 0 0,-12 2 3 0 0,-4 3 2 0 0,-1 0 0 0 0,1 1 0 0 0,0 1 0 0 0,-1 1 0 0 0,1 1 0 0 0,-24 4 0 0 0,-18 8 0 0 0,-1 3 0 0 0,-114 47 0 0 0,-111 79 0 0 0,191-89 0 0 0,-2-5 0 0 0,-183 63 0 0 0,271-107 0 0 0,-1 0 0 0 0,-1-1 0 0 0,1 0 0 0 0,0-1 0 0 0,-1-1 0 0 0,1 0 0 0 0,0 0 0 0 0,-1-1 0 0 0,1-1 0 0 0,-1 0 0 0 0,1-1 0 0 0,-1 0 0 0 0,1-1 0 0 0,0 0 0 0 0,0-1 0 0 0,0 0 0 0 0,1-1 0 0 0,-19-11 0 0 0,-79-49-2426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50:35.301"/>
    </inkml:context>
    <inkml:brush xml:id="br0">
      <inkml:brushProperty name="width" value="0.35" units="cm"/>
      <inkml:brushProperty name="height" value="0.35" units="cm"/>
    </inkml:brush>
  </inkml:definitions>
  <inkml:trace contextRef="#ctx0" brushRef="#br0">230 364 4616 0 0,'16'21'0'0'0,"-4"1"0"0"0,-11-9 0 0 0,-1-12 1 0 0,0 1 0 0 0,0-1 1 0 0,0 0-1 0 0,0 0 0 0 0,0 1 0 0 0,0-1 0 0 0,1 0 1 0 0,-1 0-1 0 0,1 1 0 0 0,-1-1 0 0 0,0 0 0 0 0,1 0 1 0 0,0 0-1 0 0,0 2 0 0 0,7 14 14 0 0,0 0-1 0 0,-7-13 3 0 0,1-1 0 0 0,-1 1 0 0 0,1-1 0 0 0,0 0 0 0 0,0 0 0 0 0,0 0 1 0 0,1 0-1 0 0,-1 0 0 0 0,6 4 0 0 0,-3-3 34 0 0,-6-6 37 0 0,1 0 1 0 0,-1-1-1 0 0,1 1 0 0 0,0 0 1 0 0,0-1-1 0 0,0 1 0 0 0,0 0 1 0 0,1 0-1 0 0,-1-1 0 0 0,1 1 0 0 0,-1 0 1 0 0,1-1-1 0 0,0 1 0 0 0,0 0 1 0 0,1-3-1 0 0,15-34 211 0 0,1 9-28 0 0,0 5-3 0 0,25-33 1062 0 0,-43 57-1290 0 0,0 1 0 0 0,0 0 0 0 0,1-1-1 0 0,-1 1 1 0 0,0 0 0 0 0,0-1 0 0 0,0 1-1 0 0,0-1 1 0 0,0 1 0 0 0,0 0 0 0 0,0-1 0 0 0,0 1-1 0 0,0-1 1 0 0,0 1 0 0 0,0 0 0 0 0,0-1-1 0 0,0 1 1 0 0,0 0 0 0 0,0-1 0 0 0,0 1 0 0 0,0-1-1 0 0,0 1 1 0 0,-1-1 0 0 0,1 1-19 0 0,-1 0 0 0 0,0 0 0 0 0,1 0 1 0 0,-1 1-1 0 0,0-1 0 0 0,0 0 0 0 0,1 0 0 0 0,-1 0 0 0 0,0 1 0 0 0,1-1 1 0 0,-1 0-1 0 0,1 1 0 0 0,-1-1 0 0 0,0 0 0 0 0,1 1 0 0 0,-1-1 0 0 0,1 1 1 0 0,-1-1-1 0 0,1 1 0 0 0,-1 0 0 0 0,-4 4 26 0 0,-20 16 186 0 0,-283 187 856 0 0,304-205-1024 0 0,0-1-1 0 0,-1 1 1 0 0,1-1-1 0 0,-1 0 1 0 0,1-1-1 0 0,-1 1 1 0 0,0-1-1 0 0,1 0 1 0 0,-1 0-1 0 0,-10 0 1 0 0,27-19 223 0 0,130-153-7 0 0,-31 41-146 0 0,-98 113-116 0 0,6-5 18 0 0,-2-1 0 0 0,0-1 0 0 0,16-30 1 0 0,-32 50-23 0 0,1 1 1 0 0,0-1 0 0 0,0 1-1 0 0,0-1 1 0 0,0 1 0 0 0,1 0 0 0 0,0 0-1 0 0,2-3 1 0 0,-5 6-13 0 0,0 0 0 0 0,0 0 0 0 0,0 0 0 0 0,0 0 0 0 0,0 0 0 0 0,0 0 0 0 0,-1 0 0 0 0,1 0 0 0 0,0 0 0 0 0,0 0 0 0 0,0 0 0 0 0,0 0 0 0 0,0 0 0 0 0,0 0 0 0 0,-1 0 0 0 0,1 0 0 0 0,0 0 0 0 0,0 0 0 0 0,0-1 0 0 0,0 1 0 0 0,0 0 0 0 0,0 0 0 0 0,0 0 0 0 0,0 0 0 0 0,0 0 0 0 0,-1 0 0 0 0,1 0 0 0 0,0 0 0 0 0,0 0 0 0 0,0-1 0 0 0,0 1 0 0 0,0 0 0 0 0,0 0 0 0 0,0 0 0 0 0,0 0 0 0 0,0 0 0 0 0,0 0 0 0 0,0 0 0 0 0,0-1 0 0 0,0 1 0 0 0,0 0 0 0 0,0 0 0 0 0,0 0 0 0 0,0 0 0 0 0,0 0 0 0 0,0 0 0 0 0,0-1 0 0 0,0 1 0 0 0,0 0 0 0 0,0 0 0 0 0,0 0 0 0 0,0 0 0 0 0,0 0 0 0 0,0 0 0 0 0,0 0 0 0 0,1 0 0 0 0,-1-1 0 0 0,0 1 0 0 0,0 0 0 0 0,0 0 0 0 0,0 0 0 0 0,0 0 0 0 0,0 0 0 0 0,0 0 0 0 0,0 0 0 0 0,1 0 0 0 0,-49 35 66 0 0,-94 77 49 0 0,139-109-115 0 0,-52 44 45 0 0,49-43-38 0 0,0 0 0 0 0,0-1 0 0 0,0 0 0 0 0,0 0 0 0 0,0 0-1 0 0,-1-1 1 0 0,1 1 0 0 0,-10 0 0 0 0,5 2 134 0 0,25-16 68 0 0,79-72-18 0 0,-32 30 139 0 0,83-93 1 0 0,-143 145-320 0 0,0 1 0 0 0,-1-1-1 0 0,1 0 1 0 0,0 0-1 0 0,0 0 1 0 0,0 0 0 0 0,0 1-1 0 0,-1-1 1 0 0,1 0 0 0 0,0 1-1 0 0,1-1 1 0 0,-1 0 0 0 0,0 1-1 0 0,0 0 1 0 0,0-1 0 0 0,0 1-1 0 0,0 0 1 0 0,0-1 0 0 0,0 1-1 0 0,3 0 129 0 0,-4 1-132 0 0,-1 0-1 0 0,1 0 1 0 0,0 0 0 0 0,0 0 0 0 0,0-1 0 0 0,-1 1-1 0 0,1 0 1 0 0,-1 0 0 0 0,1 0 0 0 0,0 0 0 0 0,-1-1-1 0 0,1 1 1 0 0,-1 0 0 0 0,0 0 0 0 0,0 0 0 0 0,-2 3 13 0 0,-35 53 59 0 0,-2-1 0 0 0,-2-2 0 0 0,-68 65 0 0 0,88-96-35 0 0,0 1 0 0 0,2 1 0 0 0,-29 44 0 0 0,42-53 46 0 0,7-16-90 0 0,0 0 0 0 0,0 0 0 0 0,0 1 0 0 0,0-1-1 0 0,0 0 1 0 0,0 0 0 0 0,1 0 0 0 0,-1 0 0 0 0,0 0 0 0 0,0 1 0 0 0,0-1-1 0 0,0 0 1 0 0,0 0 0 0 0,0 0 0 0 0,1 0 0 0 0,-1 0 0 0 0,0 0 0 0 0,0 0-1 0 0,0 0 1 0 0,0 0 0 0 0,1 0 0 0 0,-1 0 0 0 0,0 0 0 0 0,0 0 0 0 0,0 0-1 0 0,1 0 1 0 0,-1 0 0 0 0,0 0 0 0 0,0 0 0 0 0,0 0 0 0 0,0 0 0 0 0,1 0-1 0 0,-1 0 1 0 0,0 0 0 0 0,0 0 0 0 0,0 0 0 0 0,0 0 0 0 0,1 0 0 0 0,-1 0 0 0 0,0 0-1 0 0,0 0 1 0 0,0-1 0 0 0,0 1 0 0 0,29-16 120 0 0,-29 15-125 0 0,71-44 94 0 0,111-83 125 0 0,20-25 110 0 0,-143 114-158 0 0,-58 39-162 0 0,-1 1 0 0 0,0-1-1 0 0,1 1 1 0 0,-1-1 0 0 0,0 0-1 0 0,0 1 1 0 0,1-1 0 0 0,-1 1-1 0 0,0-1 1 0 0,0 1 0 0 0,0-1 0 0 0,0 1-1 0 0,0-1 1 0 0,0 1 0 0 0,0-1-1 0 0,0 1 1 0 0,0-1 0 0 0,0 1 0 0 0,0-1-1 0 0,0 1 1 0 0,0-1 0 0 0,0 1-1 0 0,0-1 1 0 0,0 1 0 0 0,-1 0-1 0 0,-2 17 13 0 0,0-13-11 0 0,0 0-1 0 0,-1 0 0 0 0,0 0 1 0 0,-7 7-1 0 0,-7 7 10 0 0,-18 27 5 0 0,-28 35 20 0 0,-111 108 0 0 0,9-25-34 0 0,148-141-11 0 0,13-15 0 0 0,5-4 0 0 0,5-5-1 0 0,6-4 0 0 0,36-29 2 0 0,219-171-19 0 0,-48-4 23 0 0,-201 193 2 0 0,-13 13 0 0 0,0 0 0 0 0,-1 0 0 0 0,1-1-1 0 0,-1 1 1 0 0,0-1 0 0 0,4-6-1 0 0,-6 12 19 0 0,-4 5 38 0 0,-57 68-1 0 0,-70 66-1 0 0,29-32 14 0 0,98-106-69 0 0,-6 7 7 0 0,2-1 0 0 0,-1 1 0 0 0,1 1 1 0 0,0 0-1 0 0,-7 16 0 0 0,9-13-11 0 0,8-9 0 0 0,9-7-21 0 0,-11 2 17 0 0,15-7-4 0 0,-1 0 0 0 0,1-1 0 0 0,-2-1 0 0 0,17-12 0 0 0,55-49-25 0 0,-20 15-3 0 0,7 2-21 0 0,16-13-136 0 0,-89 66 191 0 0,1-1 1 0 0,-1 1-1 0 0,0 0 1 0 0,0-1-1 0 0,0 1 0 0 0,1 0 1 0 0,-1 0-1 0 0,0-1 1 0 0,0 1-1 0 0,1 0 1 0 0,-1 0-1 0 0,0 0 0 0 0,0-1 1 0 0,1 1-1 0 0,-1 0 1 0 0,0 0-1 0 0,1 0 1 0 0,-1 0-1 0 0,0 0 0 0 0,1 0 1 0 0,-1-1-1 0 0,0 1 1 0 0,1 0-1 0 0,-1 0 1 0 0,0 0-1 0 0,1 0 0 0 0,-1 0 1 0 0,0 0-1 0 0,1 0 1 0 0,-1 0-1 0 0,0 1 1 0 0,0-1-1 0 0,1 0 0 0 0,-1 0 1 0 0,0 0-1 0 0,1 0 1 0 0,-1 0-1 0 0,0 0 1 0 0,1 1-1 0 0,-1-1 1 0 0,0 0-1 0 0,1 0 0 0 0,-1 1 0 0 0,0 0 0 0 0,0 0 0 0 0,0-1 0 0 0,0 1 0 0 0,0 0 0 0 0,0-1 0 0 0,0 1 0 0 0,0 0 0 0 0,0-1 0 0 0,0 1 0 0 0,-1 0 0 0 0,1-1 0 0 0,0 1 0 0 0,0 0 0 0 0,-1-1 0 0 0,1 1 0 0 0,0-1 0 0 0,-1 1 0 0 0,0 0 0 0 0,-15 20-24 0 0,-2-1-1 0 0,-21 20 1 0 0,16-18 14 0 0,-228 214-162 0 0,71-68 64 0 0,112-97 53 0 0,45-43-39 0 0,22-27 76 0 0,6-3-39 0 0,29-18 38 0 0,-2-1 0 0 0,0-1-1 0 0,54-51 1 0 0,77-95-23 0 0,-91 91 28 0 0,118-111 3 0 0,-175 172 14 0 0,-12 11 0 0 0,2 1 0 0 0,-1-1 0 0 0,0 1 0 0 0,1 0 0 0 0,0 1 0 0 0,0-1 0 0 0,8-3 0 0 0,0 0 0 0 0,-50 43 0 0 0,-272 260 0 0 0,75-76 13 0 0,183-168-6 0 0,-28 29 11 0 0,71-73-15 0 0,48-27 10 0 0,44-36 9 0 0,-2-3 0 0 0,123-116 0 0 0,-59 48 75 0 0,-113 98-25 0 0,12-5 8 0 0,-38 27-68 0 0,-1 0-8 0 0,-20 16 2 0 0,-1 2-6 0 0,-303 271 0 0 0,282-244-13 0 0,-54 76 0 0 0,82-106-11 0 0,0 0 1 0 0,-15 12-1 0 0,22-20 18 0 0,1 0-1 0 0,-1-1 1 0 0,0 1-1 0 0,1-1 1 0 0,-1 1 0 0 0,0 0-1 0 0,1 0 1 0 0,-1-1-1 0 0,1 1 1 0 0,-1 0 0 0 0,1 0-1 0 0,0 0 1 0 0,-1 0-1 0 0,1 0 1 0 0,0-1-1 0 0,0 1 1 0 0,0 0 0 0 0,-1 0-1 0 0,1 0 1 0 0,0 0-1 0 0,0 1 1 0 0,15-3-42 0 0,-5-2 41 0 0,0 0 0 0 0,0 0 0 0 0,0-1 0 0 0,0 0-1 0 0,-1-1 1 0 0,16-10 0 0 0,52-41-13 0 0,-67 48 18 0 0,278-256-25 0 0,-149 128 20 0 0,-73 75 16 0 0,129-124 56 0 0,-146 131 223 0 0,-49 54-286 0 0,1 0 0 0 0,-1 0 0 0 0,0 0 0 0 0,0 0 0 0 0,0 0 0 0 0,0 0 1 0 0,0 0-1 0 0,0 0 0 0 0,0 0 0 0 0,0 0 0 0 0,0 0 0 0 0,1 0 0 0 0,-1 0 0 0 0,0 0 0 0 0,0 0 0 0 0,0 0 1 0 0,0-1-1 0 0,0 1 0 0 0,0 0 0 0 0,0 0 0 0 0,0 0 0 0 0,0 0 0 0 0,0 0 0 0 0,0 0 0 0 0,0 0 0 0 0,0 0 1 0 0,0 0-1 0 0,0-1 0 0 0,0 1 0 0 0,0 0 0 0 0,0 0 0 0 0,0 0 0 0 0,0 0 0 0 0,0 0 0 0 0,0 0 0 0 0,0 0 1 0 0,0 0-1 0 0,0 0 0 0 0,0-1 0 0 0,0 1 0 0 0,0 0 0 0 0,0 0 0 0 0,0 0 0 0 0,0 0 0 0 0,0 0 0 0 0,0 0 1 0 0,0 0-1 0 0,0 0 0 0 0,0 0 0 0 0,0 0 0 0 0,0-1 0 0 0,0 1 0 0 0,-1 0 0 0 0,1 0 0 0 0,0 0 0 0 0,0 0 1 0 0,0 0-1 0 0,0 0 0 0 0,0 0 0 0 0,0 0 0 0 0,0 0 0 0 0,-13 3 41 0 0,-14 10-9 0 0,1 1 0 0 0,-42 30 1 0 0,-53 47 21 0 0,95-70-44 0 0,-44 37 5 0 0,2 4 0 0 0,3 2 0 0 0,3 3 0 0 0,-56 79 0 0 0,95-115-16 0 0,1-3 4 0 0,-28 47 0 0 0,43-59 3 0 0,7-15-6 0 0,-1-1 0 0 0,1 1 1 0 0,0 0-1 0 0,0 0 0 0 0,-1-1 1 0 0,1 1-1 0 0,0 0 0 0 0,0 0 1 0 0,0 0-1 0 0,0-1 0 0 0,0 1 0 0 0,0 0 1 0 0,0 0-1 0 0,0 0 0 0 0,0-1 1 0 0,0 2-1 0 0,8 1 9 0 0,12-10-10 0 0,-19 6 2 0 0,24-13 9 0 0,0-2 0 0 0,-1-1 0 0 0,42-37-1 0 0,-36 29-2 0 0,82-76 47 0 0,118-138 0 0 0,-108 89-7 0 0,-87 105-26 0 0,-7 1 81 0 0,-28 44-101 0 0,1-1 0 0 0,-1 1-1 0 0,0-1 1 0 0,0 1-1 0 0,0-1 1 0 0,0 1-1 0 0,0-1 1 0 0,0 1-1 0 0,0-1 1 0 0,0 1 0 0 0,0-1-1 0 0,0 1 1 0 0,0-1-1 0 0,0 1 1 0 0,0-1-1 0 0,0 1 1 0 0,-1-1-1 0 0,1 1 1 0 0,0-1-1 0 0,0 1 1 0 0,-1-1 0 0 0,1 1-1 0 0,0-1 1 0 0,-1 1-1 0 0,1-1 1 0 0,0 1-1 0 0,-1 0 1 0 0,1-1-1 0 0,0 1 1 0 0,-1 0-1 0 0,1-1 1 0 0,-1 1 0 0 0,1 0-1 0 0,-1-1 1 0 0,1 1-1 0 0,-1 0 1 0 0,1 0-1 0 0,-1 0 1 0 0,1 0-1 0 0,-1-1 1 0 0,1 1 0 0 0,-1 0-1 0 0,1 0 1 0 0,-2 0-1 0 0,-11 2 10 0 0,-1 1-1 0 0,1 0 1 0 0,0 1 0 0 0,0 1-1 0 0,0 0 1 0 0,1 1 0 0 0,-18 10-1 0 0,-5 5 29 0 0,-43 35-1 0 0,33-17-15 0 0,1 1 1 0 0,3 3-1 0 0,1 1 0 0 0,2 2 0 0 0,2 1 0 0 0,-41 75 0 0 0,48-66-16 0 0,-7 13-6 0 0,32-64 0 0 0,3-3-2 0 0,-1 0 0 0 0,1 0 1 0 0,0 0-1 0 0,0 0 0 0 0,0 0 1 0 0,0 0-1 0 0,1 1 0 0 0,-1-1 1 0 0,1 0-1 0 0,-1 1 0 0 0,1-1 1 0 0,0 0-1 0 0,0 3 0 0 0,-1 20-8 0 0,1-25 8 0 0,0 1 0 0 0,0-1 0 0 0,0 1 0 0 0,0-1 0 0 0,1 1 0 0 0,-1-1 0 0 0,0 1 0 0 0,0-1 0 0 0,0 1-1 0 0,1-1 1 0 0,-1 1 0 0 0,0-1 0 0 0,1 0 0 0 0,-1 1 0 0 0,0-1 0 0 0,1 1 0 0 0,-1-1 0 0 0,0 0-1 0 0,1 1 1 0 0,-1-1 0 0 0,1 0 0 0 0,-1 1 0 0 0,1-1 0 0 0,-1 0 0 0 0,1 0 0 0 0,-1 1 0 0 0,1-1-1 0 0,-1 0 1 0 0,1 0 0 0 0,-1 0 0 0 0,1 0 0 0 0,-1 0 0 0 0,1 0 0 0 0,-1 0 0 0 0,2 0 0 0 0,20-2-5 0 0,-21 2 5 0 0,12-3 0 0 0,1 0 0 0 0,-1-2 0 0 0,0 0 0 0 0,0 0 0 0 0,16-10 0 0 0,58-39 0 0 0,36-36 8 0 0,213-201 0 0 0,-277 233 65 0 0,68-86 0 0 0,-97 105 108 0 0,-29 37-76 0 0,-3 3-101 0 0,1-1 0 0 0,-1 0-1 0 0,1 0 1 0 0,-1 1-1 0 0,1-1 1 0 0,-1 1 0 0 0,1 0-1 0 0,0-1 1 0 0,-1 1-1 0 0,1 0 1 0 0,0 0 0 0 0,-3 2-1 0 0,0-1 5 0 0,-32 24 19 0 0,1 2 0 0 0,1 0-1 0 0,-40 44 1 0 0,4-3 1 0 0,22-26-11 0 0,15-14 1 0 0,0 2 0 0 0,-42 52-1 0 0,68-75-14 0 0,-17 36 0 0 0,18-35-2 0 0,4-4-2 0 0,0 0 1 0 0,0 0 0 0 0,0 1-1 0 0,0-1 1 0 0,-1 11-1 0 0,1-4-35 0 0,1-1-1 0 0,0 21 0 0 0,1-31 34 0 0,0 0 0 0 0,0-1 0 0 0,0 1 0 0 0,0-1 0 0 0,1 1 0 0 0,-1-1 0 0 0,0 1 0 0 0,0 0 0 0 0,1-1 0 0 0,-1 1 0 0 0,0-1 0 0 0,0 1 0 0 0,1-1 0 0 0,-1 0 0 0 0,1 1 0 0 0,-1-1 0 0 0,0 1-1 0 0,1-1 1 0 0,-1 0 0 0 0,1 1 0 0 0,-1-1 0 0 0,1 0 0 0 0,-1 1 0 0 0,1-1 0 0 0,-1 0 0 0 0,1 0 0 0 0,1 1 0 0 0,16 2-27 0 0,-6-3 21 0 0,0 0-1 0 0,1-2 1 0 0,-1 1 0 0 0,0-1-1 0 0,0-1 1 0 0,0 0 0 0 0,0-1-1 0 0,0 0 1 0 0,15-8 0 0 0,7-5-27 0 0,58-40 1 0 0,-44 21 23 0 0,-2-2 0 0 0,-1-2 1 0 0,-2-2-1 0 0,-2-1 0 0 0,-2-2 0 0 0,51-78 0 0 0,-79 109 12 0 0,-6 7 0 0 0,-1 0 0 0 0,1-1 0 0 0,-2 1 0 0 0,1-1 0 0 0,-1 0 0 0 0,4-11 0 0 0,0-2 0 0 0,-4 6 0 0 0,-2 2 0 0 0,-1 12 0 0 0,0 0 0 0 0,0 1 0 0 0,0-1 0 0 0,0 0 0 0 0,0 1 0 0 0,0-1-1 0 0,0 0 1 0 0,0 1 0 0 0,0-1 0 0 0,0 1 0 0 0,-1-1 0 0 0,1 0 0 0 0,0 1 0 0 0,0-1-1 0 0,-1 1 1 0 0,1-1 0 0 0,0 0 0 0 0,-1 1 0 0 0,1-1 0 0 0,0 1 0 0 0,-1-1-1 0 0,0 0 1 0 0,-9 3-4 0 0,5-1 3 0 0,-18 8-1 0 0,1 1 0 0 0,0 0-1 0 0,0 2 1 0 0,1 0 0 0 0,0 1-1 0 0,-35 32 1 0 0,4 1-26 0 0,-56 66 0 0 0,80-80 9 0 0,2 1-1 0 0,1 1 1 0 0,1 1-1 0 0,2 1 1 0 0,1 1-1 0 0,2 1 1 0 0,2 1-1 0 0,-16 54 0 0 0,31-87 17 0 0,0-1-1 0 0,1 1 0 0 0,0-1 1 0 0,0 1-1 0 0,1 0 0 0 0,-1-1 0 0 0,1 1 1 0 0,0 0-1 0 0,2 9 0 0 0,-1-12 3 0 0,-1-2 1 0 0,1 1-1 0 0,0 0 0 0 0,0 0 1 0 0,0 0-1 0 0,0 0 0 0 0,0 0 1 0 0,1-1-1 0 0,-1 1 0 0 0,0 0 1 0 0,1-1-1 0 0,-1 0 0 0 0,1 1 0 0 0,0-1 1 0 0,-1 0-1 0 0,1 1 0 0 0,0-1 1 0 0,0 0-1 0 0,0 0 0 0 0,-1-1 1 0 0,1 1-1 0 0,0 0 0 0 0,0-1 1 0 0,0 1-1 0 0,1-1 0 0 0,-1 1 0 0 0,0-1 1 0 0,3 0-1 0 0,5 0 1 0 0,0 0-1 0 0,0 0 1 0 0,0-1-1 0 0,0-1 1 0 0,0 0-1 0 0,0 0 1 0 0,-1-1-1 0 0,11-4 1 0 0,3-2-1 0 0,0-2 0 0 0,23-14 0 0 0,-5-1 1 0 0,-1-2 0 0 0,69-62 0 0 0,-68 52 0 0 0,-2-2 0 0 0,-1-2 0 0 0,56-81 0 0 0,-90 117 0 0 0,13-26 0 0 0,3-29 2 0 0,-19 56-2 0 0,9-26 10 0 0,-9 26-9 0 0,-2-5 10 0 0,2 8-2 0 0,-1 0-1 0 0,0 0 0 0 0,0 0 0 0 0,0 0 0 0 0,-1 0 0 0 0,1 0 1 0 0,0 0-1 0 0,-1 0 0 0 0,1 0 0 0 0,-1 0 0 0 0,0 0 0 0 0,0 0 0 0 0,-1-2 1 0 0,1 3-6 0 0,0 0 0 0 0,-1 0 0 0 0,1 0 0 0 0,0 1 1 0 0,0-1-1 0 0,-1 1 0 0 0,1-1 0 0 0,-1 1 0 0 0,1-1 0 0 0,0 1 1 0 0,-1 0-1 0 0,1 0 0 0 0,-1-1 0 0 0,1 1 0 0 0,-1 0 0 0 0,1 1 1 0 0,-1-1-1 0 0,1 0 0 0 0,-1 0 0 0 0,1 0 0 0 0,-2 1 0 0 0,-9 2 4 0 0,0 0-1 0 0,0 1 1 0 0,1 0-1 0 0,0 1 1 0 0,0 0-1 0 0,-17 11 1 0 0,-57 45 11 0 0,6 5 2 0 0,3 4 0 0 0,-130 155-1 0 0,163-172-8 0 0,-39 63-1 0 0,73-98-8 0 0,1 1 3 0 0,2-3-2 0 0,6-16-3 0 0,-1 1 0 0 0,1-1 0 0 0,0 1 0 0 0,0 0 1 0 0,-1-1-1 0 0,1 1 0 0 0,0 0 0 0 0,0-1 0 0 0,0 1 0 0 0,0 0 0 0 0,0-1 1 0 0,0 1-1 0 0,0 0 0 0 0,0-1 0 0 0,0 1 0 0 0,0-1 0 0 0,0 1 0 0 0,1 0 1 0 0,-1-1-1 0 0,0 1 0 0 0,0 0 0 0 0,1-1 0 0 0,-1 1 0 0 0,0-1 0 0 0,1 1 1 0 0,-1-1-1 0 0,0 1 0 0 0,1-1 0 0 0,-1 1 0 0 0,1-1 0 0 0,-1 1 0 0 0,1-1 1 0 0,-1 1-1 0 0,1-1 0 0 0,-1 0 0 0 0,1 1 0 0 0,0-1 0 0 0,-1 0 0 0 0,1 0 1 0 0,-1 1-1 0 0,1-1 0 0 0,0 0 0 0 0,-1 0 0 0 0,1 0 0 0 0,0 0 1 0 0,0 0-1 0 0,1 1 1 0 0,3 0-1 0 0,1 0 0 0 0,-1-1 1 0 0,1 0-1 0 0,-1 0 0 0 0,1 0 1 0 0,0 0-1 0 0,-1-1 0 0 0,1 0 1 0 0,-1 0-1 0 0,0 0 0 0 0,1-1 0 0 0,7-3 1 0 0,11-5 0 0 0,29-18 0 0 0,-40 21-1 0 0,28-17 0 0 0,-2-1 0 0 0,-1-2 0 0 0,-1-2 0 0 0,44-45 0 0 0,119-144 0 0 0,-155 166 0 0 0,-34 40 0 0 0,-1-1 0 0 0,0-1 0 0 0,-1 0 0 0 0,0 0 0 0 0,-2-1 0 0 0,1 0 0 0 0,7-24 0 0 0,-13 31 2 0 0,-1 1-1 0 0,0 0 0 0 0,-1-1 1 0 0,0 1-1 0 0,0 0 1 0 0,0-1-1 0 0,-1 1 0 0 0,0 0 1 0 0,-4-14-1 0 0,2 7 1 0 0,3 13 0 0 0,-1 0-1 0 0,1 0 0 0 0,-1 0 0 0 0,0 0 0 0 0,1-1 1 0 0,-1 1-1 0 0,0 0 0 0 0,0 0 0 0 0,0 0 0 0 0,0 1 1 0 0,0-1-1 0 0,0 0 0 0 0,0 0 0 0 0,0 0 0 0 0,-2 0 1 0 0,0-2 1 0 0,-1 0 1 0 0,0 1 1 0 0,0-1-1 0 0,0 1 0 0 0,-1 0 0 0 0,1 0 1 0 0,-1 0-1 0 0,1 1 0 0 0,-1 0 1 0 0,1-1-1 0 0,-1 2 0 0 0,0-1 0 0 0,0 0 1 0 0,1 1-1 0 0,-1 0 0 0 0,0 0 0 0 0,0 1 1 0 0,0-1-1 0 0,1 1 0 0 0,-6 1 0 0 0,-4 2 4 0 0,0 0 0 0 0,0 0-1 0 0,0 2 1 0 0,1-1-1 0 0,-13 9 1 0 0,5-1-2 0 0,0 2 1 0 0,0 0-1 0 0,1 1 1 0 0,2 1-1 0 0,-19 21 1 0 0,5-2 7 0 0,-46 69 1 0 0,62-80-50 0 0,0 1 1 0 0,1 0-1 0 0,-15 40 0 0 0,27-58 26 0 0,0 0-1 0 0,1 1 0 0 0,0-1 1 0 0,0 1-1 0 0,0 0 0 0 0,1-1 1 0 0,1 1-1 0 0,0 0 0 0 0,0 0 1 0 0,0 0-1 0 0,1-1 0 0 0,0 1 1 0 0,1 0-1 0 0,0-1 0 0 0,1 1 1 0 0,3 9-1 0 0,-4-15-1 0 0,0 0 0 0 0,0 0 0 0 0,0 0 0 0 0,0 0 0 0 0,1 0 0 0 0,-1-1 0 0 0,1 1 0 0 0,-1-1-1 0 0,1 0 1 0 0,0 0 0 0 0,0 0 0 0 0,0 0 0 0 0,0 0 0 0 0,1-1 0 0 0,-1 1 0 0 0,0-1 0 0 0,1 0 0 0 0,-1 0 0 0 0,1 0 0 0 0,3 0 0 0 0,4 1-2 0 0,0-1 1 0 0,1 0 0 0 0,-1-1 0 0 0,22-2 0 0 0,-13-1 7 0 0,0-2 0 0 0,0 0 0 0 0,0 0 0 0 0,-1-2 1 0 0,0-1-1 0 0,0 0 0 0 0,-1-1 0 0 0,21-14 0 0 0,-9 3-2 0 0,0-3-1 0 0,-1 0 1 0 0,42-44-1 0 0,-1-5 14 0 0,77-84 29 0 0,-113 116-23 0 0,-1-2-1 0 0,28-48 0 0 0,-56 82 12 0 0,-1 0 0 0 0,0-1 0 0 0,0 1 0 0 0,-1-1 0 0 0,0 0 0 0 0,-1 0 0 0 0,0 0 0 0 0,0 0 0 0 0,-1 0 0 0 0,0 0 0 0 0,0 0 0 0 0,-1-1 0 0 0,-1 1 0 0 0,1 0 0 0 0,-1 0 0 0 0,-1 0 0 0 0,0 0 0 0 0,-5-16 0 0 0,6 24-18 0 0,1 0 0 0 0,-1 0-1 0 0,0 0 1 0 0,0 0-1 0 0,1 0 1 0 0,-1 0 0 0 0,0 0-1 0 0,0 0 1 0 0,0 0-1 0 0,0 0 1 0 0,0 1 0 0 0,0-1-1 0 0,0 0 1 0 0,0 1-1 0 0,-1-1 1 0 0,1 1 0 0 0,0-1-1 0 0,0 1 1 0 0,-3-1-1 0 0,-22-2 22 0 0,23 2-17 0 0,-6 1-1 0 0,1 1 0 0 0,0 0-1 0 0,-1 0 1 0 0,1 0 0 0 0,0 1 0 0 0,0 0-1 0 0,0 1 1 0 0,0 0 0 0 0,1 0 0 0 0,-9 5-1 0 0,-9 6 22 0 0,-34 26 0 0 0,58-39-28 0 0,-28 21 18 0 0,2 0 0 0 0,1 2 0 0 0,-24 29 1 0 0,-62 86 38 0 0,104-129-54 0 0,-18 23-1 0 0,1 2 0 0 0,2 0 0 0 0,2 2 0 0 0,1 0 0 0 0,2 1 0 0 0,1 1 0 0 0,-20 74 0 0 0,36-105-14 0 0,0 0 0 0 0,0 0 0 0 0,1-1 0 0 0,0 1 0 0 0,1 0 0 0 0,-1 0 0 0 0,2 0 0 0 0,-1 0 1 0 0,1-1-1 0 0,4 13 0 0 0,-5-19 9 0 0,-1 0 0 0 0,0 0 0 0 0,1 0 0 0 0,-1 0 0 0 0,1 0 0 0 0,-1 0 1 0 0,1 0-1 0 0,0-1 0 0 0,-1 1 0 0 0,1 0 0 0 0,0 0 0 0 0,0 0 0 0 0,-1-1 0 0 0,1 1 1 0 0,0-1-1 0 0,0 1 0 0 0,0 0 0 0 0,0-1 0 0 0,1 1 0 0 0,0 0-4 0 0,-1 0 4 0 0,0 0-1 0 0,0 0 1 0 0,0-1 0 0 0,0 1 0 0 0,0 0 0 0 0,1-1 0 0 0,-1 1 0 0 0,0-1 0 0 0,0 1-1 0 0,1-1 1 0 0,-1 0 0 0 0,0 1 0 0 0,0-1 0 0 0,1 0 0 0 0,-1 0 0 0 0,0 0 0 0 0,1 0-1 0 0,1 0 1 0 0,3-1-4 0 0,9 1 3 0 0,0-1 0 0 0,0-1-1 0 0,0-1 1 0 0,0 0 0 0 0,-1 0 0 0 0,0-2-1 0 0,0 0 1 0 0,0 0 0 0 0,0-2 0 0 0,-1 0-1 0 0,24-15 1 0 0,10-12-16 0 0,74-69 0 0 0,-88 72 17 0 0,-5 7 3 0 0,98-97 17 0 0,-111 105-15 0 0,-2-1 0 0 0,0 0 0 0 0,-1 0 0 0 0,-1-2-1 0 0,0 1 1 0 0,9-25 0 0 0,-17 35-1 0 0,3-7 13 0 0,0-1 0 0 0,4-21 0 0 0,-9 32-3 0 0,0 0 0 0 0,-1-1 0 0 0,0 1-1 0 0,1 0 1 0 0,-2-1 0 0 0,1 1 0 0 0,-1-1 0 0 0,0 1 0 0 0,0 0 0 0 0,-3-10-1 0 0,-2 9 7 0 0,3 4-14 0 0,-1-1 1 0 0,0 1-1 0 0,-1 0 0 0 0,1 0 1 0 0,0 0-1 0 0,0 1 0 0 0,-1 0 1 0 0,1-1-1 0 0,-1 2 1 0 0,1-1-1 0 0,-1 0 0 0 0,0 1 1 0 0,-5 0-1 0 0,-6 1 3 0 0,0 0 0 0 0,-1 1 0 0 0,1 0 0 0 0,0 2 0 0 0,0 0 0 0 0,0 1 0 0 0,-17 7 0 0 0,9 0 3 0 0,0 0 0 0 0,1 1 0 0 0,-41 31 0 0 0,25-11 0 0 0,2 1 0 0 0,2 2 0 0 0,1 1 0 0 0,-37 53-1 0 0,58-73-5 0 0,1 1-1 0 0,1 1 1 0 0,0 0-1 0 0,2 0 1 0 0,0 1-1 0 0,-8 30 0 0 0,13-35 0 0 0,4 3 8 0 0,5 1-9 0 0,5-3-2 0 0,-5-13 0 0 0,-1 0 0 0 0,1 1 0 0 0,0-2 0 0 0,-1 1 0 0 0,1-1 0 0 0,1 1 0 0 0,-1-1 0 0 0,0-1 0 0 0,0 1 0 0 0,1-1 0 0 0,-1 0 0 0 0,1 0 0 0 0,-1 0 0 0 0,1-1 0 0 0,-1 0 0 0 0,1 0 0 0 0,-1-1 0 0 0,7 0 0 0 0,8-2 0 0 0,-1-1 0 0 0,1 0 0 0 0,30-13 0 0 0,-12 0 0 0 0,0-1 1 0 0,-2-3-1 0 0,59-43 0 0 0,-47 32 1 0 0,-3-2 20 0 0,-2-1 1 0 0,-1-3 0 0 0,72-82-1 0 0,-104 109-13 0 0,-3 4 10 0 0,0 0 0 0 0,-1-1 1 0 0,0 0-1 0 0,-1-1 1 0 0,1 1-1 0 0,7-18 0 0 0,-12 24-14 0 0,2-6 33 0 0,0 1 0 0 0,-1-1 1 0 0,1 0-1 0 0,-2 0 1 0 0,1 0-1 0 0,0-11 1 0 0,-2 18-36 0 0,0 1 0 0 0,0 0 0 0 0,-1-1 0 0 0,1 1 0 0 0,0 0 0 0 0,0-1 0 0 0,-1 1 0 0 0,1 0 0 0 0,0-1 0 0 0,0 1 0 0 0,-1 0 0 0 0,1-1 0 0 0,0 1 0 0 0,-1 0 0 0 0,1 0 0 0 0,0 0 0 0 0,-1-1 0 0 0,1 1 0 0 0,-1 0 0 0 0,1 0 0 0 0,0 0 0 0 0,-1 0 0 0 0,1 0 0 0 0,-1 0 0 0 0,1 0 0 0 0,-1-1 0 0 0,-5 1 4 0 0,1 0 0 0 0,0 0 0 0 0,-1 0-1 0 0,1 1 1 0 0,-1-1 0 0 0,1 1 0 0 0,0 0 0 0 0,-1 1-1 0 0,1 0 1 0 0,0-1 0 0 0,0 2 0 0 0,0-1-1 0 0,-6 4 1 0 0,-10 7 14 0 0,-30 23-1 0 0,51-35-19 0 0,-24 18 13 0 0,1 2 0 0 0,1 0-1 0 0,-31 41 1 0 0,-45 82 10 0 0,85-119-21 0 0,0 0 0 0 0,-14 42 0 0 0,26-64-4 0 0,0 1 1 0 0,0-1-1 0 0,0 0 0 0 0,0 0 0 0 0,0 1 0 0 0,1-1 0 0 0,-1 0 0 0 0,1 1 0 0 0,0-1 0 0 0,0 0 0 0 0,1 1 0 0 0,0 3 0 0 0,0 7-7 0 0,0-13 7 0 0,-1 0 0 0 0,1 1 0 0 0,0-1 0 0 0,0 0 0 0 0,0 0 0 0 0,0 0 0 0 0,0 0 1 0 0,0 0-1 0 0,0 0 0 0 0,0 0 0 0 0,0 0 0 0 0,0 0 0 0 0,1-1 0 0 0,-1 1 0 0 0,0 0 0 0 0,0-1 1 0 0,1 1-1 0 0,2 0 0 0 0,1 0-2 0 0,0 0 1 0 0,0 0-1 0 0,0-1 1 0 0,0 1 0 0 0,1-1-1 0 0,-1-1 1 0 0,0 1-1 0 0,0-1 1 0 0,1 0-1 0 0,-1 0 1 0 0,7-2 0 0 0,55-23-20 0 0,-64 25 23 0 0,31-15-6 0 0,-1-1 0 0 0,-1-2 1 0 0,54-42-1 0 0,-33 18 5 0 0,56-61-1 0 0,-73 66 16 0 0,-1-1-1 0 0,48-70 0 0 0,-78 100 10 0 0,-1-1-1 0 0,6-19 1 0 0,-4 13-1 0 0,-5 14-16 0 0,-1 0 0 0 0,1 0 1 0 0,-1 1-1 0 0,1-1 0 0 0,-1 0 0 0 0,0 0 1 0 0,0 0-1 0 0,0 0 0 0 0,0 0 0 0 0,0 0 1 0 0,-1-4-1 0 0,0-2 44 0 0,1 7-48 0 0,0 1 0 0 0,-1 0 0 0 0,1-1 0 0 0,0 1 0 0 0,-1-1 0 0 0,1 1 0 0 0,-1 0 0 0 0,1-1 0 0 0,-1 1 0 0 0,1 0 0 0 0,0-1 0 0 0,-1 1 0 0 0,0 0 0 0 0,1 0 0 0 0,-1-1 0 0 0,1 1 0 0 0,-1 0 0 0 0,1 0 0 0 0,-1 0 0 0 0,1 0 0 0 0,-1 0 0 0 0,0 0 0 0 0,0 0 0 0 0,-6-1 3 0 0,0 1 1 0 0,-1 1-1 0 0,1-1 1 0 0,0 1-1 0 0,0 0 1 0 0,-1 1-1 0 0,1 0 0 0 0,0 0 1 0 0,0 1-1 0 0,1-1 1 0 0,-1 1-1 0 0,-11 7 1 0 0,-10 8 9 0 0,-37 29 1 0 0,54-38-13 0 0,-197 166 58 0 0,173-140-44 0 0,2 1-1 0 0,1 1 1 0 0,-39 62 0 0 0,63-88-12 0 0,5-6-3 0 0,0 1 0 0 0,0-1 0 0 0,0 1-1 0 0,1 0 1 0 0,-4 10 0 0 0,0-1-2 0 0,6-2 0 0 0,0-11 0 0 0,0 0 0 0 0,1 0 0 0 0,0 0 0 0 0,-1 0-1 0 0,1 0 1 0 0,0 0 0 0 0,0-1 0 0 0,0 1-1 0 0,0 0 1 0 0,0 0 0 0 0,0-1 0 0 0,0 1 0 0 0,0-1-1 0 0,1 1 1 0 0,-1-1 0 0 0,1 0 0 0 0,-1 1 0 0 0,4 1-1 0 0,-1-1 0 0 0,0 0 0 0 0,0-1 0 0 0,0 1 0 0 0,0-1 0 0 0,1 0 0 0 0,-1 0 0 0 0,0 0 0 0 0,6 0 0 0 0,6-1-4 0 0,0 0 0 0 0,0-1 0 0 0,27-5 0 0 0,-14 0 2 0 0,0-2-1 0 0,0-1 1 0 0,0-1 0 0 0,-1-2 0 0 0,-1-1-1 0 0,0-1 1 0 0,42-29 0 0 0,-27 13-2 0 0,-2-2 0 0 0,-1-2-1 0 0,59-66 1 0 0,-61 56 5 0 0,-1-2 0 0 0,54-92 0 0 0,-76 112 0 0 0,-4 3 0 0 0,-3 2 0 0 0,-4 3 0 0 0,-2 5 2 0 0,-3-1 1 0 0,-2 11 0 0 0,1 2-3 0 0,-2 0 1 0 0,1 0-1 0 0,-1-1 1 0 0,0 1-1 0 0,0 1 1 0 0,1-1-1 0 0,-1 1 1 0 0,0 0-1 0 0,0 0 1 0 0,0 0-1 0 0,0 1 1 0 0,0-1-1 0 0,1 1 1 0 0,-1 0-1 0 0,0 1 1 0 0,-6 2-1 0 0,-7 3 3 0 0,1 0 0 0 0,-27 17 1 0 0,17-7-3 0 0,2 2 0 0 0,0 0 0 0 0,-41 42 0 0 0,-56 77 1 0 0,106-120-2 0 0,-21 27 0 0 0,-34 54 0 0 0,59-80 0 0 0,0 2 0 0 0,2-1 0 0 0,0 2 0 0 0,1-1 0 0 0,-10 38 0 0 0,12-31 0 0 0,5-9 0 0 0,2 0 0 0 0,3 3 0 0 0,2-18 0 0 0,-2-2 0 0 0,-1 0 0 0 0,1 0 0 0 0,-1 0 0 0 0,1 0 0 0 0,0 0 0 0 0,0 0 0 0 0,0-1 0 0 0,0 1 0 0 0,0-1 0 0 0,0 0 0 0 0,1 0 0 0 0,-1 0 0 0 0,0 0 0 0 0,1-1 0 0 0,-1 1 0 0 0,1-1 0 0 0,-1 0 0 0 0,0 0 0 0 0,7-1 0 0 0,3 0 0 0 0,1-1 0 0 0,-1-1 0 0 0,18-6 0 0 0,-10 1 0 0 0,-1-1 0 0 0,1-1 0 0 0,-2 0 0 0 0,0-2 0 0 0,0 0 0 0 0,-1-1 0 0 0,19-18 0 0 0,7-9 0 0 0,55-68 0 0 0,-72 76 0 0 0,-2-2 0 0 0,-2-1 0 0 0,-1 0 0 0 0,28-64 0 0 0,-42 83 5 0 0,8-26 8 0 0,-11 27-6 0 0,-4 14-7 0 0,-1 0 0 0 0,1 1 1 0 0,-1-1-1 0 0,0 0 0 0 0,1 0 0 0 0,-1 0 1 0 0,0 0-1 0 0,0 0 0 0 0,1 0 1 0 0,-1 0-1 0 0,0 1 0 0 0,0-1 1 0 0,0 0-1 0 0,0 0 0 0 0,0 0 1 0 0,0 0-1 0 0,-1 0 0 0 0,1-1 0 0 0,-3-7 10 0 0,3 7-8 0 0,-1 0-1 0 0,1-1 0 0 0,-1 1 1 0 0,0 0-1 0 0,0-1 0 0 0,0 1 1 0 0,-1 0-1 0 0,1 0 1 0 0,0 0-1 0 0,-1 0 0 0 0,1 0 1 0 0,-1 0-1 0 0,0 0 0 0 0,0 1 1 0 0,1-1-1 0 0,-1 0 0 0 0,0 1 1 0 0,-1 0-1 0 0,1-1 0 0 0,0 1 1 0 0,0 0-1 0 0,0 0 0 0 0,-1 0 1 0 0,1 1-1 0 0,0-1 0 0 0,-1 0 1 0 0,1 1-1 0 0,-1 0 1 0 0,1-1-1 0 0,-1 1 0 0 0,-4 0 1 0 0,-5 1-1 0 0,0 0 1 0 0,0 1 0 0 0,1 1 0 0 0,-1-1 0 0 0,0 2 0 0 0,-17 7-1 0 0,-24 11 5 0 0,0 3-1 0 0,-87 56 0 0 0,-211 206 3 0 0,320-259-8 0 0,2-2-2 0 0,2 2 0 0 0,1 1-1 0 0,-38 56 1 0 0,56-73-7 0 0,2 1 1 0 0,0 0-1 0 0,-9 27 0 0 0,13-34 3 0 0,1-5 1 0 0,1 1 1 0 0,-1 0 0 0 0,0 0-1 0 0,1 1 1 0 0,-1-1-1 0 0,1 0 1 0 0,0 0 0 0 0,0 0-1 0 0,0 0 1 0 0,0 0-1 0 0,0 0 1 0 0,0 0 0 0 0,0 0-1 0 0,1 0 1 0 0,-1 1 0 0 0,1-1-1 0 0,-1 0 1 0 0,1 0-1 0 0,0 0 1 0 0,0-1 0 0 0,0 1-1 0 0,0 0 1 0 0,2 2-1 0 0,-1-2 1 0 0,1 1 0 0 0,0-1 0 0 0,0 0 0 0 0,0 0 0 0 0,0 0 0 0 0,0-1 0 0 0,0 1 0 0 0,1-1-1 0 0,-1 0 1 0 0,0 0 0 0 0,1 0 0 0 0,3 1 0 0 0,3-1-4 0 0,0 1 1 0 0,0-2-1 0 0,0 0 1 0 0,0 0-1 0 0,0 0 1 0 0,0-1-1 0 0,18-5 0 0 0,-2 0-9 0 0,41-17-1 0 0,-26 5-5 0 0,0-2 1 0 0,54-36-1 0 0,66-57-18 0 0,-117 80 32 0 0,69-67 0 0 0,-99 85 9 0 0,17-16 0 0 0,-1-1 0 0 0,-1-2 0 0 0,39-61 0 0 0,-54 70 0 0 0,-5 4 0 0 0,-3 2 2 0 0,-5-2 1 0 0,-5 14 0 0 0,2 5-3 0 0,0-2 1 0 0,0 1-1 0 0,-1-1 0 0 0,1 1 0 0 0,-1 0 1 0 0,1 0-1 0 0,-1 0 0 0 0,0 0 1 0 0,0 1-1 0 0,0-1 0 0 0,-1 1 0 0 0,1 0 1 0 0,-1 0-1 0 0,-3-2 0 0 0,0 1 1 0 0,0 0 1 0 0,0 1-1 0 0,0 0 0 0 0,-1 1 0 0 0,1-1 0 0 0,-13 0 0 0 0,3 2 1 0 0,0 1 0 0 0,0 0 0 0 0,0 1 0 0 0,0 1 0 0 0,-26 7 0 0 0,-2 5-2 0 0,1 2 0 0 0,0 2 0 0 0,1 2 0 0 0,2 1 0 0 0,0 2 0 0 0,1 2 0 0 0,2 2 0 0 0,0 2 0 0 0,-32 33 0 0 0,48-41 0 0 0,-30 41 0 0 0,45-53 0 0 0,-1 1 0 0 0,2 1 0 0 0,-1-1 0 0 0,2 1 0 0 0,-1 0 0 0 0,-4 17 0 0 0,9-22-4 0 0,-1-1 0 0 0,1 1 0 0 0,0-1 1 0 0,0 1-1 0 0,1 0 0 0 0,-1-1 0 0 0,2 1 0 0 0,-1 0 0 0 0,3 12 0 0 0,-2-15 1 0 0,1 0 0 0 0,-1 0 0 0 0,1 0 0 0 0,0-1 0 0 0,0 1 0 0 0,0 0 0 0 0,1-1 0 0 0,-1 0 0 0 0,1 1 1 0 0,0-1-1 0 0,0 0 0 0 0,0 0 0 0 0,0-1 0 0 0,1 1 0 0 0,-1-1 0 0 0,8 5 0 0 0,-1-2-5 0 0,0-1 0 0 0,0 1 0 0 0,1-2 1 0 0,-1 1-1 0 0,1-1 0 0 0,0-1 0 0 0,0 0 0 0 0,21 1 0 0 0,-15-3 1 0 0,0-1-1 0 0,0 0 0 0 0,0-2 1 0 0,0 1-1 0 0,21-8 1 0 0,-4-1-6 0 0,-1-3-1 0 0,0 0 1 0 0,0-2 0 0 0,57-39-1 0 0,63-50-18 0 0,148-134 0 0 0,-265 207 38 0 0,-1-3-1 0 0,50-64 0 0 0,-71 78 26 0 0,-1-1 0 0 0,-1-1-1 0 0,-1 1 1 0 0,11-32 0 0 0,-21 52-20 0 0,0 0 0 0 0,0 0 0 0 0,-1 0 0 0 0,1 0 0 0 0,0-1 0 0 0,-1 1 0 0 0,0 0 0 0 0,1-1 1 0 0,-1 1-1 0 0,0 0 0 0 0,0 0 0 0 0,-1-5 0 0 0,1 6-8 0 0,-1 1 0 0 0,1-1 0 0 0,0 1 0 0 0,0-1 0 0 0,-1 1 0 0 0,1-1 0 0 0,0 1 0 0 0,-1-1 0 0 0,1 1 0 0 0,-1 0 0 0 0,1-1 0 0 0,0 1 0 0 0,-1 0 0 0 0,1-1 0 0 0,-1 1 0 0 0,1 0 0 0 0,-1 0 0 0 0,1-1 0 0 0,-1 1 0 0 0,-1 0 0 0 0,-18 1 12 0 0,3 4 2 0 0,1 1 0 0 0,0 1 0 0 0,0 0 0 0 0,-22 14 0 0 0,16-8-6 0 0,-25 14 13 0 0,1 2 0 0 0,2 3 0 0 0,0 1 0 0 0,3 2 0 0 0,1 2 0 0 0,2 1 0 0 0,-57 74 0 0 0,90-105-23 0 0,-12 14 11 0 0,1 1-1 0 0,-27 48 1 0 0,40-63-10 0 0,-1 1 0 0 0,2 0-1 0 0,-1-1 1 0 0,1 1 0 0 0,0 0 0 0 0,0 0 0 0 0,1 0 0 0 0,0 0 0 0 0,1 0 0 0 0,0 0 0 0 0,0 0 0 0 0,0 1 0 0 0,1-1-1 0 0,3 12 1 0 0,11 35-2 0 0,-5-29 0 0 0,-3-21 0 0 0,-3-3 0 0 0,-1 1 0 0 0,1-1 0 0 0,1 0 0 0 0,-1 0 0 0 0,0 0 0 0 0,0 0 1 0 0,1-1-1 0 0,-1 1 0 0 0,1-1 0 0 0,-1-1 0 0 0,1 1 0 0 0,-1 0 0 0 0,1-1 0 0 0,0 0 0 0 0,-1 0 0 0 0,9-2 0 0 0,5 0-1 0 0,0-2 1 0 0,26-8-1 0 0,-37 9 1 0 0,20-6-2 0 0,-1-1 0 0 0,-1-2 0 0 0,34-19 0 0 0,64-52-5 0 0,-85 54 7 0 0,42-44 0 0 0,-78 71 0 0 0,11-11 0 0 0,-1 0 0 0 0,0-1 0 0 0,-1 0 0 0 0,-1-1 0 0 0,13-24 0 0 0,-19 32 0 0 0,0-1 0 0 0,-1 1 0 0 0,0-1 0 0 0,0 0 0 0 0,-1-1 0 0 0,0 1 0 0 0,0 0 0 0 0,-1-1 0 0 0,0 1 0 0 0,0 0 0 0 0,-1-1 0 0 0,0 1 0 0 0,-3-16 0 0 0,3 21 0 0 0,0 1 0 0 0,-1-1 0 0 0,1 1 0 0 0,-1-1 0 0 0,0 1 0 0 0,0-1 1 0 0,0 1-1 0 0,0-1 0 0 0,0 1 0 0 0,-1 0 0 0 0,1-1 0 0 0,-1 1 0 0 0,1 0 0 0 0,-1 0 0 0 0,0 0 0 0 0,0 0 0 0 0,0 1 0 0 0,0-1 0 0 0,-3-2 0 0 0,-1 0 1 0 0,0 0-1 0 0,0 1 1 0 0,0 0-1 0 0,-1 0 1 0 0,1 0-1 0 0,-1 1 1 0 0,0-1-1 0 0,0 2 1 0 0,0-1 0 0 0,0 1-1 0 0,0 0 1 0 0,0 0-1 0 0,0 1 1 0 0,0 0-1 0 0,0 1 1 0 0,-10 1-1 0 0,-2 1 2 0 0,0 0-1 0 0,0 2 1 0 0,0 1-1 0 0,-24 9 1 0 0,7 2 2 0 0,1 1 0 0 0,1 1 1 0 0,-59 45-1 0 0,-84 86 27 0 0,105-85-17 0 0,52-47-13 0 0,0 1 0 0 0,2 1 0 0 0,0 1-1 0 0,2 0 1 0 0,0 1 0 0 0,2 1 0 0 0,0 0-1 0 0,-11 26 1 0 0,25-47-3 0 0,-1 1-1 0 0,0-1 1 0 0,1 1 0 0 0,-1-1-1 0 0,1 1 1 0 0,0-1-1 0 0,-1 1 1 0 0,1 0 0 0 0,1-1-1 0 0,-1 1 1 0 0,0-1 0 0 0,1 4-1 0 0,0-4 1 0 0,-1-1 1 0 0,0 0-1 0 0,1 0 1 0 0,-1 0 0 0 0,0 0 0 0 0,1-1 0 0 0,-1 1-1 0 0,1 0 1 0 0,-1 0 0 0 0,1-1 0 0 0,-1 1 0 0 0,1 0-1 0 0,-1-1 1 0 0,1 1 0 0 0,0-1 0 0 0,-1 1 0 0 0,1 0-1 0 0,0-1 1 0 0,0 0 0 0 0,-1 1 0 0 0,1-1 0 0 0,1 1 0 0 0,2 1-3 0 0,5 3 2 0 0,0-1 0 0 0,0 1 0 0 0,0-2 0 0 0,1 1 0 0 0,-1-1 0 0 0,1-1 0 0 0,0 0 0 0 0,0 0-1 0 0,0-1 1 0 0,0 0 0 0 0,0-1 0 0 0,0 0 0 0 0,0-1 0 0 0,0 0 0 0 0,0 0 0 0 0,0-1 0 0 0,10-3-1 0 0,11-5-2 0 0,1 0-1 0 0,-1-2 0 0 0,55-30 0 0 0,-29 8 4 0 0,0-2-1 0 0,82-70 1 0 0,87-102-2 0 0,-210 193 8 0 0,0-1-1 0 0,-1-1 0 0 0,-1-1 0 0 0,-1 0 0 0 0,0-1 1 0 0,-1 0-1 0 0,-2-1 0 0 0,0 0 0 0 0,14-39 0 0 0,-21 54 0 0 0,-2 4-2 0 0,-1-1 1 0 0,1 1-1 0 0,0 0 0 0 0,-1 0 0 0 0,1-1 0 0 0,-1 1 0 0 0,1 0 1 0 0,-1-1-1 0 0,0 1 0 0 0,0-1 0 0 0,0 1 0 0 0,1-1 1 0 0,-1 1-1 0 0,0 0 0 0 0,-1-1 0 0 0,1 1 0 0 0,-1-3 0 0 0,1 3 0 0 0,1 0 0 0 0,-1 0 0 0 0,-1 0-1 0 0,1 0 1 0 0,0 0 0 0 0,0 0 0 0 0,0 0-1 0 0,0 0 1 0 0,-1 0 0 0 0,1 1-1 0 0,0-1 1 0 0,-1 0 0 0 0,1 0 0 0 0,-1 0-1 0 0,1 0 1 0 0,-1 1 0 0 0,1-1 0 0 0,-1 0-1 0 0,0 1 1 0 0,1-1 0 0 0,-1 0 0 0 0,0 1-1 0 0,1-1 1 0 0,-1 1 0 0 0,0-1-1 0 0,0 1 1 0 0,0-1 0 0 0,1 1 0 0 0,-1-1-1 0 0,-2 1 1 0 0,-1-1 1 0 0,0 0 0 0 0,-1 1 0 0 0,1 0-1 0 0,0 0 1 0 0,-1 0 0 0 0,1 0 0 0 0,-8 2 0 0 0,-14 4-1 0 0,1 1 0 0 0,0 0 0 0 0,1 2 0 0 0,-1 1 1 0 0,2 1-1 0 0,0 1 0 0 0,0 1 0 0 0,-26 20 0 0 0,32-20-1 0 0,-181 143 9 0 0,168-129-8 0 0,2 1 1 0 0,1 1-1 0 0,1 1 1 0 0,-29 46-1 0 0,49-67-1 0 0,-9 14 0 0 0,1 1-1 0 0,-12 27 0 0 0,23-44 1 0 0,0 0-1 0 0,1 0 1 0 0,0 0 0 0 0,0 1-1 0 0,0-1 1 0 0,1 1 0 0 0,0-1-1 0 0,1 1 1 0 0,0-1 0 0 0,0 1-1 0 0,0-1 1 0 0,3 13 0 0 0,-2-17-1 0 0,-1-1 1 0 0,0-1 0 0 0,0 1 0 0 0,0-1 0 0 0,1 1 0 0 0,-1-1-1 0 0,0 1 1 0 0,1-1 0 0 0,-1 0 0 0 0,1 1 0 0 0,-1-1 0 0 0,1 0 0 0 0,0 1-1 0 0,0-1 1 0 0,-1 0 0 0 0,1 0 0 0 0,0 1 0 0 0,0-1 0 0 0,2 2 0 0 0,4 2-7 0 0,-2-1 5 0 0,-1-1 0 0 0,1 1 0 0 0,0-1-1 0 0,0 0 1 0 0,0-1 0 0 0,1 1 0 0 0,-1-1-1 0 0,0 0 1 0 0,1 0 0 0 0,10 1 0 0 0,-5-2-1 0 0,-1 0 1 0 0,1 0-1 0 0,0-1 1 0 0,0-1 0 0 0,14-1-1 0 0,2-4-1 0 0,0-1 0 0 0,-1 0 0 0 0,46-21-1 0 0,-25 7 1 0 0,-2-2-1 0 0,0-2 0 0 0,-2-2 0 0 0,-1-2 0 0 0,-1-1 1 0 0,-1-2-1 0 0,-2-2 0 0 0,-1-2 0 0 0,50-64 0 0 0,-56 62 5 0 0,27-42 0 0 0,-51 70 0 0 0,-1 0 0 0 0,-1-1 0 0 0,0 0 0 0 0,0 0 0 0 0,-1-1 0 0 0,2-12 0 0 0,-1 12 0 0 0,-1 0 0 0 0,-3-26 0 0 0,-2 25 2 0 0,-4 3 3 0 0,3 9-5 0 0,0 0 1 0 0,0 0-1 0 0,0 0 1 0 0,0 0-1 0 0,0 0 1 0 0,0 0-1 0 0,-1 0 1 0 0,1 0-1 0 0,0 1 0 0 0,0-1 1 0 0,0 1-1 0 0,-1 0 1 0 0,1 0-1 0 0,0 0 1 0 0,-1 0-1 0 0,1 0 1 0 0,0 0-1 0 0,0 0 0 0 0,-5 2 1 0 0,-1 0 1 0 0,0 0 0 0 0,0 1 0 0 0,0 0 0 0 0,-8 4 0 0 0,-19 13 4 0 0,1 2 1 0 0,1 1-1 0 0,1 1 1 0 0,2 2-1 0 0,0 1 1 0 0,-43 52-1 0 0,52-54 1 0 0,1 0 1 0 0,2 2-1 0 0,-22 38 1 0 0,34-53-6 0 0,0 1 1 0 0,1 0-1 0 0,0-1 1 0 0,1 2-1 0 0,1-1 1 0 0,0 0-1 0 0,0 1 1 0 0,2-1-1 0 0,-1 1 1 0 0,2 22-1 0 0,3-22-2 0 0,7 4 0 0 0,-7-15 0 0 0,0 1 0 0 0,1 0 0 0 0,0-1 0 0 0,0 0 0 0 0,-1 0 0 0 0,2 0 0 0 0,-1 0 0 0 0,0-1 0 0 0,1 1 0 0 0,-1-1 0 0 0,1 0 0 0 0,-1 0 0 0 0,1-1 0 0 0,0 0 0 0 0,0 0 0 0 0,10 1 0 0 0,-1 0 0 0 0,1-1 0 0 0,0 0 0 0 0,0-1 0 0 0,24-4 0 0 0,-18 0 1 0 0,0-1-1 0 0,0-1 1 0 0,0-1-1 0 0,-1-1 1 0 0,0-1-1 0 0,0 0 1 0 0,27-19-1 0 0,-10 2 2 0 0,0-1 0 0 0,51-50 0 0 0,-64 53 4 0 0,-1 0-1 0 0,-1-1 1 0 0,-1-2 0 0 0,-2 0 0 0 0,0-1 0 0 0,-2-1 0 0 0,21-47-1 0 0,-35 67 1 0 0,0 1-1 0 0,-1-1 1 0 0,0 0-1 0 0,0 0 1 0 0,-1 0-1 0 0,0 0 1 0 0,-1 0-1 0 0,0 0 1 0 0,-2-16-1 0 0,1 19 4 0 0,-11-16 3 0 0,6 18-10 0 0,1 2 0 0 0,0-1 0 0 0,0 0-1 0 0,0 1 1 0 0,-1-1-1 0 0,1 1 1 0 0,-1 0-1 0 0,0 1 1 0 0,1-1-1 0 0,-1 1 1 0 0,0 0-1 0 0,0 1 1 0 0,0-1-1 0 0,-6 1 1 0 0,1 1 0 0 0,1 0 0 0 0,-1 1 0 0 0,1 0 0 0 0,-1 1 0 0 0,1 0 0 0 0,-12 5 0 0 0,-4 5 3 0 0,0 1 0 0 0,1 0-1 0 0,1 2 1 0 0,-23 20 0 0 0,13-9-2 0 0,1 2 0 0 0,1 1 1 0 0,-52 66-1 0 0,71-80-3 0 0,2 1-1 0 0,0 1 1 0 0,0 0-1 0 0,2 1 1 0 0,0 0-1 0 0,1 0 1 0 0,1 1-1 0 0,1 0 1 0 0,1 0-1 0 0,-4 28 1 0 0,8-44-1 0 0,1 0 1 0 0,0 1-1 0 0,0-1 0 0 0,0 0 1 0 0,0 0-1 0 0,1 0 1 0 0,0 1-1 0 0,-1-1 1 0 0,2 0-1 0 0,-1 0 0 0 0,0 0 1 0 0,1 0-1 0 0,0 0 1 0 0,-1-1-1 0 0,2 1 1 0 0,-1 0-1 0 0,0-1 0 0 0,1 0 1 0 0,-1 1-1 0 0,1-1 1 0 0,0 0-1 0 0,0 0 1 0 0,6 4-1 0 0,-2-3 0 0 0,0 0 0 0 0,0-1 0 0 0,1 0 0 0 0,-1 0 0 0 0,1 0 0 0 0,-1-1 0 0 0,1 0 0 0 0,0 0 0 0 0,0-1 0 0 0,-1 0 0 0 0,15-1 0 0 0,-3-1 0 0 0,0-1 0 0 0,0-1 0 0 0,0 0 0 0 0,-1-2 0 0 0,1 0 0 0 0,-1-1 0 0 0,34-16 0 0 0,113-73-7 0 0,-165 94 8 0 0,112-70 0 0 0,132-112 0 0 0,-225 167 0 0 0,-1-1 0 0 0,0-1 0 0 0,25-35 0 0 0,-39 48 0 0 0,0-1 0 0 0,0 0 0 0 0,-1 0 0 0 0,1 0 0 0 0,-2 0 1 0 0,1 0-1 0 0,-1-1 0 0 0,0 0 0 0 0,0 1 0 0 0,0-1 0 0 0,-1 0 0 0 0,0 0 0 0 0,-1 0 0 0 0,1 1 0 0 0,-1-1 0 0 0,-1 0 1 0 0,1 0-1 0 0,-3-7 0 0 0,2 10 0 0 0,-1-5 2 0 0,0 0-1 0 0,-1 0 1 0 0,-1 0 0 0 0,-5-11-1 0 0,7 17 0 0 0,0 0-1 0 0,-1-1 1 0 0,1 1-1 0 0,-1 0 0 0 0,1 1 1 0 0,-1-1-1 0 0,0 0 1 0 0,0 1-1 0 0,-1 0 0 0 0,1-1 1 0 0,0 1-1 0 0,-1 1 1 0 0,1-1-1 0 0,-6-2 0 0 0,-1 2 1 0 0,0-1 0 0 0,-1 1 0 0 0,1 1 0 0 0,0 0-1 0 0,-1 0 1 0 0,1 1 0 0 0,-1 1 0 0 0,1-1 0 0 0,-1 2-1 0 0,1-1 1 0 0,0 1 0 0 0,0 1 0 0 0,0 0 0 0 0,-17 8-1 0 0,-3 2 3 0 0,0 2 0 0 0,1 2 0 0 0,-39 27 0 0 0,26-12-3 0 0,2 2 0 0 0,-58 64 0 0 0,85-84 0 0 0,0 1-1 0 0,2 0 0 0 0,0 1 0 0 0,-18 35 0 0 0,25-44 1 0 0,0 1 0 0 0,1 1 0 0 0,0-1-1 0 0,1 0 1 0 0,0 1 0 0 0,0-1-1 0 0,1 1 1 0 0,0 0 0 0 0,0-1 0 0 0,1 1-1 0 0,0 0 1 0 0,1 0 0 0 0,2 10-1 0 0,-2-14 1 0 0,1-1 0 0 0,0 1 0 0 0,0-1 0 0 0,1 1 0 0 0,-1-1 0 0 0,1 0 0 0 0,0 0 0 0 0,0 0 0 0 0,0-1 0 0 0,1 1 0 0 0,-1-1 0 0 0,1 0 0 0 0,0 0 0 0 0,-1 0 0 0 0,2 0 0 0 0,-1 0 0 0 0,0-1 0 0 0,0 0 0 0 0,9 3 0 0 0,2 1 0 0 0,1-1 0 0 0,0-1 0 0 0,0 0 0 0 0,25 2 0 0 0,-19-5 1 0 0,0-1-1 0 0,0 0 0 0 0,0-2 0 0 0,0-1 0 0 0,0 0 1 0 0,-1-2-1 0 0,0 0 0 0 0,1-2 0 0 0,-2 0 1 0 0,33-17-1 0 0,-6 0 1 0 0,-2-3 0 0 0,-1-1 0 0 0,53-45 0 0 0,-5-7 3 0 0,-81 68-2 0 0,0 0 0 0 0,0-1 0 0 0,-2 0 0 0 0,1-1 0 0 0,8-19 0 0 0,-11 22 0 0 0,-5 7 0 0 0,1-1 0 0 0,-1 0 0 0 0,0 0 0 0 0,-1 0 0 0 0,1 0 0 0 0,0-8 0 0 0,1-6 1 0 0,-7 0 3 0 0,3 15-4 0 0,-1 0 0 0 0,0 0-1 0 0,0 0 1 0 0,0 1-1 0 0,0-1 1 0 0,0 1 0 0 0,-1-1-1 0 0,0 1 1 0 0,0 0-1 0 0,0 0 1 0 0,0 0 0 0 0,0 0-1 0 0,0 1 1 0 0,-1-1-1 0 0,1 1 1 0 0,-6-3 0 0 0,2 3-1 0 0,1-1 0 0 0,-1 1 0 0 0,0 1 1 0 0,1-1-1 0 0,-1 1 0 0 0,0 0 1 0 0,0 1-1 0 0,0-1 0 0 0,-9 2 0 0 0,-3 1 1 0 0,0 1 1 0 0,0 1-1 0 0,0 1 0 0 0,1 0 0 0 0,-1 1 0 0 0,-22 12 0 0 0,13-4 3 0 0,0 2-1 0 0,1 1 1 0 0,1 1-1 0 0,1 1 1 0 0,0 1 0 0 0,2 2-1 0 0,0 0 1 0 0,1 1-1 0 0,2 1 1 0 0,-30 46 0 0 0,45-62-5 0 0,1 1 0 0 0,-1-1-1 0 0,2 1 1 0 0,-1 0 0 0 0,1 0 0 0 0,1 1 0 0 0,0-1 0 0 0,0 1 0 0 0,1-1 0 0 0,0 1 0 0 0,0 0 0 0 0,1-1 0 0 0,1 1 0 0 0,-1 0-1 0 0,5 15 1 0 0,-4-19-4 0 0,1 1-1 0 0,0-1 1 0 0,0 0-1 0 0,0 0 0 0 0,1 0 1 0 0,0 0-1 0 0,1 0 1 0 0,-1-1-1 0 0,1 1 0 0 0,0-1 1 0 0,0 0-1 0 0,1 0 1 0 0,-1-1-1 0 0,10 8 0 0 0,-7-7 2 0 0,0-1-1 0 0,0 0 1 0 0,0-1-1 0 0,1 0 1 0 0,0 0 0 0 0,-1 0-1 0 0,1-1 1 0 0,0 0-1 0 0,0-1 1 0 0,0 0-1 0 0,14 1 1 0 0,-4-3 1 0 0,0 0 1 0 0,0-1-1 0 0,0 0 1 0 0,0-2-1 0 0,0 0 1 0 0,-1-1-1 0 0,0 0 1 0 0,0-2-1 0 0,0 0 1 0 0,-1-1 0 0 0,18-11-1 0 0,-4-1-1 0 0,-2 0 0 0 0,0-2 0 0 0,-1-1 0 0 0,42-47-1 0 0,-59 60 4 0 0,-4 3 0 0 0,0-1 0 0 0,0 0 0 0 0,-1 0 0 0 0,6-12 0 0 0,-8 15 0 0 0,-1 0 1 0 0,1-1-1 0 0,-1 1 0 0 0,0 0 0 0 0,0-1 0 0 0,-1 1 0 0 0,1-1 0 0 0,-1 1 0 0 0,-1-1 0 0 0,1 0 1 0 0,-1 1-1 0 0,0-1 0 0 0,0 0 0 0 0,0 0 0 0 0,-1 1 0 0 0,0-1 0 0 0,0 1 0 0 0,-1-1 0 0 0,0 1 0 0 0,1-1 1 0 0,-5-7-1 0 0,2 7 0 0 0,1 0 0 0 0,-1 0 0 0 0,0 0 1 0 0,-1 0-1 0 0,1 1 0 0 0,-1-1 0 0 0,0 1 1 0 0,-1 1-1 0 0,1-1 0 0 0,-1 1 1 0 0,0 0-1 0 0,0 0 0 0 0,0 0 0 0 0,0 1 1 0 0,-1 0-1 0 0,-9-3 0 0 0,-6 1 3 0 0,1 0 0 0 0,-1 2 0 0 0,0 0 1 0 0,0 2-1 0 0,0 0 0 0 0,0 1 0 0 0,0 2 0 0 0,0 0 0 0 0,0 1 0 0 0,1 1 1 0 0,-38 13-1 0 0,25-5 2 0 0,1 1 0 0 0,0 2 0 0 0,1 1 0 0 0,1 1 0 0 0,0 2 0 0 0,-42 35 0 0 0,56-40-3 0 0,1 1 1 0 0,1 0-1 0 0,0 1 0 0 0,2 1 0 0 0,0 0 0 0 0,0 1 0 0 0,2 0 0 0 0,0 1 0 0 0,1 0 0 0 0,-13 36 0 0 0,22-50-1 0 0,0 0-1 0 0,0 0 1 0 0,1 0 0 0 0,0 0 0 0 0,-1 0-1 0 0,2 0 1 0 0,-1 0 0 0 0,0 0-1 0 0,1 0 1 0 0,0 0 0 0 0,0-1 0 0 0,4 10-1 0 0,-2-7 4 0 0,0 1 0 0 0,0 0-1 0 0,1-1 1 0 0,1 0-1 0 0,-1 0 1 0 0,11 12 0 0 0,-3-6 2 0 0,9 5 1 0 0,9 5-2 0 0,-23-20-4 0 0,0-1 1 0 0,0 1-1 0 0,0-1-1 0 0,0 0 1 0 0,0 0-1 0 0,1-1 1 0 0,-1 0-1 0 0,0 0 1 0 0,1-1-1 0 0,-1 1 1 0 0,1-2-1 0 0,14-1 1 0 0,-11 0-1 0 0,0-1 1 0 0,0 0-1 0 0,0 0 1 0 0,0-1-1 0 0,0-1 1 0 0,13-7-1 0 0,-9 1 0 0 0,5-7 0 0 0,-2 1 0 0 0,-6-2 0 0 0,-10 15 0 0 0,0 1 0 0 0,0-1 0 0 0,-1 0 0 0 0,0 0 0 0 0,0 0 0 0 0,0 0 0 0 0,0 0 0 0 0,0 0 0 0 0,-1-1 0 0 0,0 1 0 0 0,0 0 0 0 0,0 0 0 0 0,0 0 0 0 0,-1 0 0 0 0,0 0 0 0 0,1-1 0 0 0,-1 1 0 0 0,-1 0 0 0 0,1 1 0 0 0,-1-1 0 0 0,1 0 0 0 0,-1 0 0 0 0,0 1 0 0 0,-1-1 0 0 0,1 1 0 0 0,-1-1 0 0 0,1 1 0 0 0,-1 0 0 0 0,0 0 0 0 0,0 0 0 0 0,-5-3 0 0 0,1 0 0 0 0,-1 1 0 0 0,1 0 0 0 0,-1 0 0 0 0,0 1 0 0 0,-1-1 0 0 0,1 2 0 0 0,-1-1 0 0 0,0 1 0 0 0,0 1 0 0 0,0 0 0 0 0,0 0 0 0 0,0 1 0 0 0,-11-1 0 0 0,-1 3 0 0 0,0 2 0 0 0,0 0 0 0 0,1 1 0 0 0,0 1 0 0 0,0 1 0 0 0,0 1 0 0 0,1 0 0 0 0,0 2 0 0 0,-30 17 0 0 0,25-9 0 0 0,2 0 0 0 0,2 0 0 0 0,5-2 0 0 0,12-13 0 0 0,1 0 0 0 0,0 1-1 0 0,-1-1 1 0 0,1 0 0 0 0,0 1 0 0 0,0-1-1 0 0,1 1 1 0 0,-1 0 0 0 0,0 0-1 0 0,1 0 1 0 0,0 0 0 0 0,-2 4-1 0 0,3-6 1 0 0,0 1 0 0 0,0-1 0 0 0,0 1-1 0 0,0-1 1 0 0,0 1 0 0 0,0-1-1 0 0,0 1 1 0 0,1-1 0 0 0,-1 1 0 0 0,1-1-1 0 0,-1 1 1 0 0,1-1 0 0 0,-1 1 0 0 0,2 1-1 0 0,4 6 1 0 0,-1-1 0 0 0,1-1 0 0 0,1 1 0 0 0,-1-1 0 0 0,1 0 0 0 0,1 0 0 0 0,-1-1 0 0 0,1 0 0 0 0,0-1 0 0 0,1 0 0 0 0,-1 0 0 0 0,1 0 0 0 0,0-1 0 0 0,0 0 0 0 0,17 4 0 0 0,-2-2 0 0 0,0-1 0 0 0,0-1 0 0 0,0-1 0 0 0,0-2 0 0 0,32 0 0 0 0,-21-4 0 0 0,1-1 0 0 0,-1-2 0 0 0,0-1 0 0 0,-1-2 0 0 0,41-16 0 0 0,-17 2 0 0 0,-2-2 0 0 0,60-37 0 0 0,5-21 0 0 0,-84 54 0 0 0,-12 10 0 0 0,-3 0 0 0 0,-2 5 0 0 0,-6 2 0 0 0,-3 0 0 0 0,-3 3 0 0 0,-2 3 0 0 0,-5 0 0 0 0,-1 0-1 0 0,-2 5-4 0 0,0 0 5 0 0,0 0 0 0 0,0 1-1 0 0,1-1 1 0 0,-1 1 0 0 0,0 0 0 0 0,0-1 0 0 0,0 1 0 0 0,0 0 0 0 0,0 0 0 0 0,1 0 0 0 0,-1 0 0 0 0,0 1 0 0 0,0-1 0 0 0,0 0 0 0 0,0 1 0 0 0,1-1 0 0 0,-1 1-1 0 0,0 0 1 0 0,0 0 0 0 0,-2 1 0 0 0,-3 2 0 0 0,-6 2 0 0 0,0 0-1 0 0,0 1 0 0 0,0 1 0 0 0,1 0 0 0 0,1 0 0 0 0,-1 1 1 0 0,-12 14-1 0 0,19-18 0 0 0,-1 0 0 0 0,1 1 0 0 0,0 0 0 0 0,1 0 0 0 0,-1 0 0 0 0,-4 10 0 0 0,0 3-15 0 0,5-13 11 0 0,1 1 1 0 0,1 0-1 0 0,-1 0 1 0 0,1 0-1 0 0,0 0 0 0 0,1 1 1 0 0,0-1-1 0 0,0 0 1 0 0,0 1-1 0 0,2 12 0 0 0,-1-18 4 0 0,0-1 0 0 0,0 1-1 0 0,0 0 1 0 0,1-1 0 0 0,-1 1-1 0 0,1 0 1 0 0,-1-1 0 0 0,1 1-1 0 0,-1-1 1 0 0,1 1-1 0 0,0-1 1 0 0,0 1 0 0 0,0-1-1 0 0,0 1 1 0 0,0-1 0 0 0,0 0-1 0 0,0 0 1 0 0,2 2 0 0 0,6 7-4 0 0,10 13 3 0 0,-12-19 2 0 0,5 0-6 0 0,6 7 4 0 0,-17-11 2 0 0,-1 1 0 0 0,1-1 0 0 0,0 1 0 0 0,-1-1 0 0 0,1 0 0 0 0,-1 1 0 0 0,1-1 0 0 0,0 0 0 0 0,-1 1-1 0 0,1-1 1 0 0,0 0 0 0 0,0 0 0 0 0,-1 0 0 0 0,1 0 0 0 0,0 1 0 0 0,-1-1 0 0 0,1 0 0 0 0,1-1 0 0 0,6 1-5 0 0,2 0 4 0 0,-3 1 0 0 0,0-2 0 0 0,0 1 1 0 0,0-1-1 0 0,0 0 0 0 0,-1 0 1 0 0,1 0-1 0 0,0-1 1 0 0,0 0-1 0 0,-1-1 0 0 0,0 0 1 0 0,1 0-1 0 0,5-4 0 0 0,8-4 1 0 0,1-3 0 0 0,-6 3 0 0 0,-2-1 0 0 0,-4-1 0 0 0,-4 0 0 0 0,-4-1 0 0 0,-2 2 0 0 0,-5 1 0 0 0,-9 2 0 0 0,10 8 0 0 0,-1 0 0 0 0,0 0 0 0 0,0 0 0 0 0,0 1 0 0 0,0 0 0 0 0,0 0 0 0 0,0 1 0 0 0,0-1 0 0 0,0 1 0 0 0,0 1 0 0 0,-10 2 0 0 0,-9 5 1 0 0,-29 14 0 0 0,53-23-1 0 0,-14 8 5 0 0,-4 3-4 0 0,4 3-1 0 0,0-1 0 0 0,1-2 0 0 0,4 5 0 0 0,4 3 0 0 0,5 1 0 0 0,2-1 0 0 0,6-2 0 0 0,7 1 0 0 0,6-2 0 0 0,-15-12 0 0 0,1 0 0 0 0,0-1 0 0 0,0 0 0 0 0,0 0 0 0 0,0-1 0 0 0,1 0 0 0 0,-1 0 0 0 0,1 0 0 0 0,-1-1 0 0 0,1 0 0 0 0,-1 0 0 0 0,1-1 0 0 0,0 0 0 0 0,0 0 0 0 0,6-1 0 0 0,0-1 0 0 0,0 0 0 0 0,-1-1 0 0 0,1 0 0 0 0,-1-1 0 0 0,0-1 0 0 0,23-11 0 0 0,-20 8 0 0 0,5-4 0 0 0,-2-1 0 0 0,-3-2 0 0 0,-2-2 0 0 0,-5 3 0 0 0,-2 1 0 0 0,1 0 0 0 0,-4 1 2 0 0,-2 1 3 0 0,-1-1-2 0 0,0 4 2 0 0,0 2-2 0 0,-2 5 2 0 0,-3 1-4 0 0,-2 1-1 0 0,-2 5 0 0 0,1 4 0 0 0,1 2 0 0 0,0-1 0 0 0,4 3 0 0 0,3-1 0 0 0,0 2 0 0 0,-2 3-2 0 0,3-15-2 0 0,9 15 2 0 0,9 3-12 0 0,-12-19 12 0 0,4-2 2 0 0,4-7 0 0 0,5-9 0 0 0,-10 8 0 0 0,-5 5 0 0 0,0-2 0 0 0,-1 1 0 0 0,1-1 0 0 0,-1 1 0 0 0,0-1 0 0 0,0 0 0 0 0,-1-1 0 0 0,1 1 0 0 0,-1-1 0 0 0,0 1 0 0 0,3-10 0 0 0,0-4 0 0 0,-1-1 0 0 0,-4 5 0 0 0,-1 3 2 0 0,0 4 3 0 0,0 2-4 0 0,0-1-1 0 0,0 1 0 0 0,-1-1 0 0 0,-4 6 0 0 0,-2 2 0 0 0,-7 6 0 0 0,1-1 0 0 0,5 1 0 0 0,-4 0-3 0 0,3 5-2 0 0,8 1-4 0 0,1-12 2 0 0,1-2 1 0 0,1-1 6 0 0,0 1 0 0 0,-1-1-1 0 0,1 1 1 0 0,-1-1 0 0 0,1 0 0 0 0,-1 0 0 0 0,0 0 0 0 0,1 0 0 0 0,-1 0 0 0 0,0 0 0 0 0,-1 0 0 0 0,1 0 0 0 0,0 0 0 0 0,0-1 0 0 0,-1 1-1 0 0,1 0 1 0 0,-1-4 0 0 0,1 0 0 0 0,2-6 0 0 0,0 0 0 0 0,-1-1 0 0 0,-1 1 0 0 0,0-1 0 0 0,-1 1 0 0 0,-2-23 0 0 0,-3 11 0 0 0,-1-1 1 0 0,-1 1-1 0 0,-17-39 1 0 0,15 43 4 0 0,2 3-2 0 0,0 4 3 0 0,0 3 2 0 0,1 1 3 0 0,6 8-10 0 0,-1 1 0 0 0,1 0-1 0 0,0-1 1 0 0,0 1-1 0 0,-1-1 1 0 0,1 1 0 0 0,0 0-1 0 0,-1-1 1 0 0,1 1-1 0 0,0 0 1 0 0,-1 0 0 0 0,1-1-1 0 0,0 1 1 0 0,-1 0-1 0 0,1 0 1 0 0,-1-1-1 0 0,1 1 1 0 0,0 0 0 0 0,-1 0-1 0 0,1 0 1 0 0,-1 0-1 0 0,1 0 1 0 0,-1-1 0 0 0,1 1-1 0 0,0 0 1 0 0,-1 0-1 0 0,1 0 1 0 0,-2 1 0 0 0,-1-2 9 0 0,-7 2-1 0 0,-9 6-2 0 0,12-3-6 0 0,1 1-1 0 0,-1 0 1 0 0,1 0 0 0 0,-1 1 0 0 0,1-1-1 0 0,1 1 1 0 0,-1 1 0 0 0,1-1 0 0 0,-7 13-1 0 0,5-6 1 0 0,0 0-1 0 0,0 1 1 0 0,1 0-1 0 0,-5 21 0 0 0,7-21-1 0 0,3-9-2 0 0,3 25-1 0 0,-2-27 1 0 0,0 0 1 0 0,0-1-1 0 0,1 1 0 0 0,-1 0 0 0 0,0 0 0 0 0,1-1 0 0 0,0 1 0 0 0,0 0 0 0 0,-1-1 1 0 0,3 5-1 0 0,-2-6 1 0 0,0 0 1 0 0,0 0 0 0 0,0-1 0 0 0,0 1-1 0 0,-1 0 1 0 0,1 0 0 0 0,0 0 0 0 0,0-1-1 0 0,0 1 1 0 0,1-1 0 0 0,-1 1 0 0 0,0-1 0 0 0,0 1-1 0 0,0-1 1 0 0,0 1 0 0 0,0-1 0 0 0,1 0-1 0 0,-1 0 1 0 0,0 0 0 0 0,0 0 0 0 0,0 0-1 0 0,1 0 1 0 0,-1 0 0 0 0,0 0 0 0 0,0 0-1 0 0,2-1 1 0 0,3 0 0 0 0,0 0 0 0 0,-1 0 0 0 0,1-1 0 0 0,0 0 0 0 0,-1 0 0 0 0,1-1 0 0 0,-1 1 0 0 0,0-1 0 0 0,0-1 0 0 0,0 1 0 0 0,0-1 0 0 0,0 1 0 0 0,-1-1 0 0 0,0-1 1 0 0,0 1-1 0 0,0 0 0 0 0,0-1 0 0 0,0 0 0 0 0,-1 0 0 0 0,5-11 0 0 0,-4 7-1 0 0,0-1 0 0 0,0-1 1 0 0,-1 1-1 0 0,0 0 0 0 0,-1-1 1 0 0,-1 1-1 0 0,1-1 0 0 0,-2 0 1 0 0,1 1-1 0 0,-3-19 0 0 0,1 20 2 0 0,0-3 0 0 0,-1 0 0 0 0,0 1 0 0 0,-1-1 0 0 0,-5-14 0 0 0,1 8 0 0 0,0 4 0 0 0,0 3 0 0 0,-1 3 0 0 0,2 1 0 0 0,-1 1 0 0 0,-2 6 3 0 0,-4 6 8 0 0,0 5-9 0 0,-1 8-2 0 0,-4 6-2 0 0,16-19-2 0 0,-1 6-3 0 0,-5 11 4 0 0,8-16 3 0 0,1-4-1 0 0,0 2-6 0 0,0 0 1 0 0,1 0-1 0 0,-1 0 0 0 0,1 0 0 0 0,0 0 0 0 0,0 0 1 0 0,1 0-1 0 0,-1-1 0 0 0,1 1 0 0 0,0-1 1 0 0,5 6-1 0 0,-7-9 1 0 0,0 0 4 0 0,0 1 1 0 0,0-1-1 0 0,1 0 0 0 0,-1 0 0 0 0,1 0 0 0 0,-1 0 0 0 0,1 0 0 0 0,0 0 0 0 0,-1 0 0 0 0,1-1 0 0 0,0 1 1 0 0,-1-1-1 0 0,1 1 0 0 0,0-1 0 0 0,0 0 0 0 0,-1 1 0 0 0,1-1 0 0 0,0 0 0 0 0,0 0 0 0 0,0 0 0 0 0,1-1 1 0 0,33-6-22 0 0,-33 6 22 0 0,3-2-4 0 0,6-8 3 0 0,1-3 2 0 0,0-5 0 0 0,-2 0 0 0 0,-3-1 0 0 0,-2 1 0 0 0,-5-1 0 0 0,-1 0 0 0 0,0 1 0 0 0,0 5 0 0 0,0 1 0 0 0,0 6 0 0 0,0 0 0 0 0,0 2-1 0 0,-16 35-30 0 0,13-11-36 0 0,0 0 0 0 0,0 38 0 0 0,3-54 51 0 0,0-1 1 0 0,1 1-1 0 0,-1-1 1 0 0,1 1-1 0 0,0-1 0 0 0,-1 1 1 0 0,1-1-1 0 0,0 0 0 0 0,1 1 1 0 0,-1-1-1 0 0,0 0 1 0 0,0 0-1 0 0,1 0 0 0 0,0 0 1 0 0,-1 0-1 0 0,1 0 1 0 0,0 0-1 0 0,0-1 0 0 0,0 1 1 0 0,3 1-1 0 0,-4-2-12 0 0,1-1 3 0 0,0 0 19 0 0,0-1 0 0 0,0 0-1 0 0,0 1 1 0 0,0-1 0 0 0,0 0 0 0 0,0 0-1 0 0,0 0 1 0 0,2-1 0 0 0,-3-1 6 0 0,0 1 0 0 0,1-1-1 0 0,-1 0 1 0 0,-1 0 0 0 0,1 1 0 0 0,0-1 0 0 0,-1 0 0 0 0,1 0 0 0 0,-1 0 0 0 0,0 0 0 0 0,0 0 0 0 0,0 0-1 0 0,0 1 1 0 0,-1-4 0 0 0,-1-8 0 0 0,1 1 0 0 0,0-1 1 0 0,-4-17-1 0 0,2 18 1 0 0,3 3 5 0 0,0-3 2 0 0,0-38 64 0 0,0 50-32 0 0,1 1-32 0 0,6 5 0 0 0,0 4 0 0 0,-3-2-6 0 0,-1 1 0 0 0,0-1 0 0 0,0 1 0 0 0,1 10-1 0 0,10 29 6 0 0,-7-28-7 0 0,0-3 0 0 0,1-3 0 0 0,-3-1 0 0 0,-4-5 0 0 0,-1 13-9 0 0,2-20 4 0 0,2-6 3 0 0,-2 0 2 0 0,0 0 0 0 0,0-1 0 0 0,0 1 0 0 0,-1 0 0 0 0,0-1 0 0 0,0 1 0 0 0,-1-1 0 0 0,0 1 0 0 0,-1-12 0 0 0,0-19 0 0 0,1 22 0 0 0,0 3 2 0 0,0 4 4 0 0,0 0 4 0 0,0 2 3 0 0,0 1-4 0 0,1 3 3 0 0,9 4 7 0 0,0 4-16 0 0,4 7 2 0 0,1 1-2 0 0,-2 4 2 0 0,1 2-4 0 0,0-2-1 0 0,0-1 0 0 0,-6 1 0 0 0,-1 0 0 0 0,0-4 0 0 0,-1-1 0 0 0,2 3 0 0 0,-1 0 0 0 0,0-2 0 0 0,-4 0 0 0 0,1 5 0 0 0,-1 0 0 0 0,-2-5 0 0 0,-1-2 3 0 0,0-7-1 0 0,1 12 2 0 0,-2 0 1 0 0,0 0 0 0 0,-3 17-1 0 0,1-24-2 0 0,0-1-1 0 0,-1 0 0 0 0,0 0 1 0 0,0 0-1 0 0,-1 0 0 0 0,-9 12 0 0 0,-11 14 2 0 0,-2 0 0 0 0,-1-2 0 0 0,-2-1 0 0 0,-1-1 0 0 0,-42 31 0 0 0,61-53-2 0 0,-1 0 0 0 0,-1 0 0 0 0,1-1 0 0 0,-1-1 0 0 0,-1 0 0 0 0,1-1 0 0 0,-1-1 0 0 0,-1 0 0 0 0,1-1 0 0 0,0 0 0 0 0,-1-1 1 0 0,0-1-1 0 0,0-1 0 0 0,1 0 0 0 0,-1-1 0 0 0,0-1 0 0 0,0 0 0 0 0,0-1 0 0 0,-22-6 0 0 0,0-4-1 0 0,0-1 0 0 0,1-2 1 0 0,1-1-1 0 0,0-2 0 0 0,1-1 0 0 0,2-2 0 0 0,0-1 0 0 0,-59-53 0 0 0,-2-16-2488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8:27.917"/>
    </inkml:context>
    <inkml:brush xml:id="br0">
      <inkml:brushProperty name="width" value="0.035" units="cm"/>
      <inkml:brushProperty name="height" value="0.035" units="cm"/>
    </inkml:brush>
  </inkml:definitions>
  <inkml:trace contextRef="#ctx0" brushRef="#br0">264 1361 4216 0 0,'12'5'0'0'0,"12"8"2"0"0,-16-8 1 0 0,-3-3 0 0 0,-5-2-3 0 0,0 0 0 0 0,0 0 1 0 0,0 1-1 0 0,0-1 0 0 0,1 0 0 0 0,-1 0 0 0 0,0 0 1 0 0,0 0-1 0 0,0 0 0 0 0,1 0 0 0 0,-1 0 0 0 0,0 0 1 0 0,0 0-1 0 0,0 0 0 0 0,1 0 0 0 0,-1 0 0 0 0,0 0 1 0 0,0 0-1 0 0,1 0 0 0 0,-1 0 0 0 0,0 0 1 0 0,0 0-1 0 0,0 0 0 0 0,1 0 0 0 0,-1 0 0 0 0,0 0 1 0 0,0 0-1 0 0,0-1 0 0 0,0 1 0 0 0,1 0 0 0 0,-1 0 1 0 0,0 0-1 0 0,0 0 0 0 0,0 0 0 0 0,0 0 0 0 0,1-1 1 0 0,-1 1-1 0 0,15-11 15 0 0,-15 11-14 0 0,1-1 1 0 0,-1 1 0 0 0,1 0 0 0 0,-1-1-1 0 0,0 1 1 0 0,1-1 0 0 0,-1 1 0 0 0,0 0 0 0 0,1-1-1 0 0,-1 1 1 0 0,0-1 0 0 0,1 1 0 0 0,-1-1-1 0 0,0 1 1 0 0,0-1 0 0 0,0 1 0 0 0,0-1 0 0 0,0 1-1 0 0,1-1 1 0 0,-1 0 0 0 0,0 1 0 0 0,0-1-1 0 0,0 0 1 0 0,24-141 197 0 0,-16 30-15 0 0,-8 105-158 0 0,0 0 0 0 0,-1 0 0 0 0,0-1 0 0 0,0 1 0 0 0,-1 0 0 0 0,0 0 1 0 0,0 0-1 0 0,-1 1 0 0 0,0-1 0 0 0,-5-9 0 0 0,3 7 15 0 0,1-1-1 0 0,0 1 1 0 0,-4-17-1 0 0,3 14 5 0 0,0 0-1 0 0,-1 0 1 0 0,-11-17 0 0 0,15 26-33 0 0,0 0 4 0 0,-5-5-3 0 0,0 0-9 0 0,0-4 2 0 0,-11-22 5 0 0,4 12 26 0 0,11 18-15 0 0,1 1 0 0 0,-1-1 1 0 0,1-1-1 0 0,0 1 1 0 0,0 0-1 0 0,1 0 1 0 0,-2-6-1 0 0,2 6 133 0 0,-1 0 0 0 0,1 0 0 0 0,-1 0 0 0 0,1 1 0 0 0,-1-1 0 0 0,0 0 0 0 0,0 1 0 0 0,-1-1 0 0 0,-3-4 0 0 0,6 8-80 0 0,0 0 0 0 0,0 0 1 0 0,0 0-1 0 0,-1-1 0 0 0,1 1 1 0 0,0 0-1 0 0,0 0 0 0 0,1 0 1 0 0,-1 0-1 0 0,0-1 0 0 0,0 1 0 0 0,0 0 1 0 0,0 0-1 0 0,0 0 0 0 0,0-1 1 0 0,0 1-1 0 0,0 0 0 0 0,0 0 1 0 0,0 0-1 0 0,0 0 0 0 0,0 0 0 0 0,1-1 1 0 0,-1 1-1 0 0,0 0 0 0 0,0 0 1 0 0,0 0-1 0 0,0 0 0 0 0,0 0 1 0 0,0 0-1 0 0,1-1 0 0 0,-1 1 1 0 0,0 0-1 0 0,0 0 0 0 0,0 0 0 0 0,1 0 1 0 0,-1 0-1 0 0,0 0 0 0 0,0 0 1 0 0,0 0-1 0 0,0 0 0 0 0,1 0 1 0 0,-1 0-1 0 0,0 0 0 0 0,0 0 0 0 0,0 0 1 0 0,1 0-1 0 0,-1 0 0 0 0,0 0 1 0 0,0 0-1 0 0,0 0 0 0 0,0 0 1 0 0,1 0-1 0 0,-1 0 0 0 0,0 0 1 0 0,0 1-1 0 0,20-2 483 0 0,-19 1-284 0 0,13 0-30 0 0,-1 0 0 0 0,0-1 0 0 0,0 0 1 0 0,1-1-1 0 0,19-6 0 0 0,-26 5-166 0 0,-1 0 0 0 0,1 0 0 0 0,-1 0-1 0 0,1-1 1 0 0,-1 0 0 0 0,-1 0 0 0 0,1 0 0 0 0,0-1 0 0 0,-1 0 0 0 0,0 0-1 0 0,0 0 1 0 0,7-12 0 0 0,1-1 47 0 0,-1 0 0 0 0,-1-1 0 0 0,-1-1 0 0 0,-1 0 0 0 0,-1 0 0 0 0,0 0 0 0 0,-1-1 0 0 0,-2-1 0 0 0,0 1 0 0 0,-1-1 0 0 0,-1 1 0 0 0,0-38 1 0 0,-4 55-96 0 0,1 0 0 0 0,-1 0 0 0 0,0 0 0 0 0,0 0 0 0 0,0 0 1 0 0,-1 0-1 0 0,1 0 0 0 0,-1 1 0 0 0,0-1 0 0 0,0 1 1 0 0,0-1-1 0 0,-1 1 0 0 0,1 0 0 0 0,-1 0 0 0 0,1 0 1 0 0,-1 0-1 0 0,-4-2 0 0 0,3 1 10 0 0,0 1 0 0 0,-1 0 0 0 0,1 0 0 0 0,-1 1 0 0 0,0-1 0 0 0,0 1 0 0 0,0 0-1 0 0,0 0 1 0 0,0 1 0 0 0,0 0 0 0 0,0 0 0 0 0,-9-1 0 0 0,14 2-38 0 0,-30-2 158 0 0,-38 4-1 0 0,57-1-131 0 0,0 1 0 0 0,1 0 0 0 0,-1 0 0 0 0,1 1 0 0 0,0 1 0 0 0,-1 0 0 0 0,-10 6 0 0 0,4-1 17 0 0,0 0-1 0 0,1 2 0 0 0,0 0 1 0 0,1 1-1 0 0,-17 16 0 0 0,26-21-25 0 0,-1 1-1 0 0,1-1 1 0 0,0 1-1 0 0,1 0 0 0 0,0 0 1 0 0,0 1-1 0 0,1-1 1 0 0,0 1-1 0 0,1 0 1 0 0,-1 0-1 0 0,2 1 0 0 0,-3 13 1 0 0,3-9 7 0 0,0 1 1 0 0,2 0 0 0 0,-1 0-1 0 0,2 0 1 0 0,0-1 0 0 0,1 1-1 0 0,0 0 1 0 0,9 25 0 0 0,-8-30-9 0 0,1 0 1 0 0,0 0 0 0 0,1-1-1 0 0,0 0 1 0 0,0 0-1 0 0,1 0 1 0 0,1-1-1 0 0,-1 0 1 0 0,1 0-1 0 0,1 0 1 0 0,-1-1 0 0 0,1 0-1 0 0,10 6 1 0 0,-8-6 7 0 0,0-1 0 0 0,0 0 0 0 0,1-1 0 0 0,0 0 0 0 0,0-1 0 0 0,0 0 0 0 0,1-1 0 0 0,-1 0 0 0 0,22 2 0 0 0,-25-4-8 0 0,1-1 1 0 0,-1 0-1 0 0,1-1 1 0 0,-1 0-1 0 0,0 0 1 0 0,0-1-1 0 0,1 0 1 0 0,-1 0-1 0 0,0-1 1 0 0,0 0-1 0 0,-1 0 1 0 0,1-1-1 0 0,-1 0 1 0 0,12-8-1 0 0,-5 0 10 0 0,0 0 0 0 0,-1 0 1 0 0,0-2-1 0 0,-1 1 0 0 0,-1-2 0 0 0,0 1 0 0 0,-1-2 1 0 0,0 1-1 0 0,-1-1 0 0 0,-1-1 0 0 0,11-32 0 0 0,-12 27 2 0 0,-1 1-1 0 0,-2-1 0 0 0,0 0 1 0 0,-1 0-1 0 0,-1 0 1 0 0,-1 0-1 0 0,-1 0 0 0 0,-1-1 1 0 0,-6-32-1 0 0,2 35-7 0 0,-1 1-1 0 0,0 1 1 0 0,-2-1 0 0 0,0 1-1 0 0,-1 1 1 0 0,-1-1-1 0 0,0 2 1 0 0,-2-1 0 0 0,0 1-1 0 0,0 1 1 0 0,-2 0-1 0 0,1 1 1 0 0,-25-18 0 0 0,31 26-3 0 0,-1 0 0 0 0,1 1 0 0 0,-2 0 0 0 0,1 0 0 0 0,0 1 0 0 0,-1 0 0 0 0,-18-5 0 0 0,24 8-11 0 0,0 1 0 0 0,-1-1 0 0 0,1 1 1 0 0,0-1-1 0 0,-1 1 0 0 0,1 0 0 0 0,0 0 0 0 0,0 1 0 0 0,-1-1 0 0 0,1 1 0 0 0,0-1 0 0 0,0 1 0 0 0,-1 0 0 0 0,1 0 0 0 0,0 1 1 0 0,0-1-1 0 0,0 1 0 0 0,0-1 0 0 0,1 1 0 0 0,-1 0 0 0 0,0 0 0 0 0,1 0 0 0 0,-1 0 0 0 0,1 1 0 0 0,-3 2 0 0 0,-8 12 13 0 0,0 0-1 0 0,1 1 0 0 0,0 1 0 0 0,2 0 0 0 0,0 1 0 0 0,1 0 0 0 0,1 0 1 0 0,1 0-1 0 0,-7 37 0 0 0,11-43-12 0 0,2 0 0 0 0,0 1 0 0 0,0-1 0 0 0,1 1-1 0 0,1-1 1 0 0,1 0 0 0 0,0 1 0 0 0,1-1 0 0 0,0 0 0 0 0,1 0 0 0 0,0-1 0 0 0,2 1 0 0 0,-1-1 0 0 0,2 0-1 0 0,10 18 1 0 0,-7-17 0 0 0,0 0 0 0 0,1 0-1 0 0,0-1 1 0 0,1-1 0 0 0,0 0 0 0 0,1 0-1 0 0,1-1 1 0 0,-1-1 0 0 0,2-1-1 0 0,-1 1 1 0 0,21 7 0 0 0,-27-13-5 0 0,0-1-1 0 0,0 0 1 0 0,0-1 0 0 0,0 0-1 0 0,1 0 1 0 0,-1-1 0 0 0,1 0-1 0 0,-1 0 1 0 0,1-1 0 0 0,-1 0 0 0 0,1-1-1 0 0,-1 0 1 0 0,1 0 0 0 0,-1-1-1 0 0,1 0 1 0 0,-1 0 0 0 0,0-1-1 0 0,0 0 1 0 0,0-1 0 0 0,-1 0 0 0 0,1 0-1 0 0,-1 0 1 0 0,0-1 0 0 0,10-8-1 0 0,-8 4 4 0 0,0 0 0 0 0,0-1 0 0 0,-1 0 0 0 0,0-1-1 0 0,-1 0 1 0 0,0 0 0 0 0,-1 0 0 0 0,0-1 0 0 0,-1 0-1 0 0,5-16 1 0 0,-2 2 11 0 0,-1 0-1 0 0,-1-1 0 0 0,4-51 1 0 0,-9 64-7 0 0,-1-1 1 0 0,-1 1-1 0 0,0 0 1 0 0,-1 0-1 0 0,0 0 1 0 0,-2 1-1 0 0,1-1 1 0 0,-1 0-1 0 0,-1 1 1 0 0,-1 0-1 0 0,0 0 0 0 0,0 1 1 0 0,-1-1-1 0 0,-1 1 1 0 0,0 1-1 0 0,-1 0 1 0 0,0 0-1 0 0,0 0 1 0 0,-1 1-1 0 0,-1 1 1 0 0,0 0-1 0 0,0 0 1 0 0,0 1-1 0 0,-1 1 1 0 0,-1-1-1 0 0,1 2 1 0 0,-1 0-1 0 0,-22-7 1 0 0,23 9-1 0 0,-1 1 1 0 0,1 1 0 0 0,-1 0-1 0 0,0 1 1 0 0,1 0 0 0 0,-17 1-1 0 0,21 1 0 0 0,1 0-1 0 0,0 0 0 0 0,-1 1 1 0 0,1 0-1 0 0,0 0 1 0 0,0 1-1 0 0,1 0 1 0 0,-1 0-1 0 0,0 0 1 0 0,1 1-1 0 0,0 0 1 0 0,-8 6-1 0 0,-10 11 14 0 0,1 1-1 0 0,1 2 1 0 0,1 0-1 0 0,2 1 1 0 0,0 0-1 0 0,1 2 1 0 0,2 0-1 0 0,0 1 1 0 0,-21 58-1 0 0,31-67-14 0 0,0 1 0 0 0,1 0 1 0 0,1 0-1 0 0,1 0 0 0 0,1 1 0 0 0,1-1 0 0 0,0 0 0 0 0,2 1 0 0 0,0-1 0 0 0,1 1 0 0 0,1-1 0 0 0,1 0 0 0 0,1 0 1 0 0,1 0-1 0 0,10 22 0 0 0,-13-36-6 0 0,0 0 0 0 0,1 0 0 0 0,-1-1 0 0 0,1 1 0 0 0,1-1 0 0 0,-1 1-1 0 0,1-1 1 0 0,0-1 0 0 0,0 1 0 0 0,0-1 0 0 0,7 5 0 0 0,-8-7-1 0 0,1 1 0 0 0,-1-1 0 0 0,1 0 0 0 0,0-1 0 0 0,-1 1 0 0 0,1-1 0 0 0,0 0 0 0 0,0 0 0 0 0,0 0 0 0 0,0-1 0 0 0,-1 0 0 0 0,1 0 0 0 0,0 0 0 0 0,0 0 0 0 0,0-1 0 0 0,6-1 0 0 0,1-1 2 0 0,0-1 0 0 0,-1 0 1 0 0,1-1-1 0 0,-1 0 0 0 0,-1-1 1 0 0,1 0-1 0 0,-1 0 0 0 0,15-13 1 0 0,-11 6-1 0 0,0 0 0 0 0,-1-1 0 0 0,-1 0 0 0 0,20-30 0 0 0,-4-5 3 0 0,-2 0 0 0 0,32-90 0 0 0,-56 132-5 0 0,11-24 9 0 0,-2-1 0 0 0,-2 0 0 0 0,-1-1 0 0 0,-1 0 0 0 0,-2 0 0 0 0,1-37 0 0 0,-5 69-7 0 0,-1-1-1 0 0,0 1 1 0 0,0-1 0 0 0,0 1-1 0 0,0-1 1 0 0,0 1-1 0 0,0-1 1 0 0,-1 1-1 0 0,1 0 1 0 0,0-1-1 0 0,-1 1 1 0 0,1-1 0 0 0,-1 1-1 0 0,1 0 1 0 0,-1 0-1 0 0,0-1 1 0 0,0 1-1 0 0,0 0 1 0 0,1 0-1 0 0,-1 0 1 0 0,0 0 0 0 0,0 0-1 0 0,0 0 1 0 0,-1 0-1 0 0,1 0 1 0 0,0 0-1 0 0,0 0 1 0 0,0 1-1 0 0,-1-1 1 0 0,1 0 0 0 0,0 1-1 0 0,-1-1 1 0 0,1 1-1 0 0,-1-1 1 0 0,1 1-1 0 0,0 0 1 0 0,-1 0-1 0 0,1 0 1 0 0,-1 0 0 0 0,1 0-1 0 0,-1 0 1 0 0,1 0-1 0 0,0 0 1 0 0,-3 1-1 0 0,-3 0 7 0 0,0 1-1 0 0,0 0 0 0 0,0 1 0 0 0,0-1 1 0 0,0 1-1 0 0,1 1 0 0 0,-10 5 1 0 0,-16 13 10 0 0,2 1 1 0 0,1 1-1 0 0,0 2 1 0 0,2 1-1 0 0,1 1 1 0 0,1 1 0 0 0,2 1-1 0 0,-27 44 1 0 0,30-41-2 0 0,2 1 1 0 0,1 1 0 0 0,-22 69-1 0 0,36-96-8 0 0,1 0-3 0 0,-2 9 4 0 0,5-3 16 0 0,1-9-24 0 0,9-7 2 0 0,1-5-5 0 0,-1 0 0 0 0,0-1 0 0 0,-1-1 1 0 0,0 0-1 0 0,0 0 0 0 0,0-1 0 0 0,10-14 0 0 0,-7 9 0 0 0,14-16 2 0 0,0-1 0 0 0,-3-1 0 0 0,32-54 0 0 0,17-37 8 0 0,-66 110-5 0 0,-3 8-2 0 0,-7 9-2 0 0,0 0 1 0 0,0 1-1 0 0,-1-1 1 0 0,1-1 0 0 0,-7 5-1 0 0,-10 9 3 0 0,-6 11-1 0 0,2 1 0 0 0,0 2 0 0 0,2 0 0 0 0,2 1-1 0 0,-28 57 1 0 0,-5 5 5 0 0,42-72-8 0 0,4-6 0 0 0,6-7 0 0 0,1-2 0 0 0,1-2 0 0 0,6-5 0 0 0,10-7-5 0 0,-1-1 0 0 0,1-1 0 0 0,-2 0 1 0 0,24-19-1 0 0,-6 4-3 0 0,-26 20 5 0 0,-1 0 0 0 0,1 0 1 0 0,-1-1-1 0 0,0 0 0 0 0,-1 0 0 0 0,1 0 0 0 0,-1-1 0 0 0,0 0 0 0 0,-1 0 0 0 0,0 0 0 0 0,0 0 0 0 0,0-1 1 0 0,-1 0-1 0 0,0 1 0 0 0,-1-1 0 0 0,3-12 0 0 0,0-37-2865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8:42.307"/>
    </inkml:context>
    <inkml:brush xml:id="br0">
      <inkml:brushProperty name="width" value="0.35" units="cm"/>
      <inkml:brushProperty name="height" value="0.35" units="cm"/>
    </inkml:brush>
  </inkml:definitions>
  <inkml:trace contextRef="#ctx0" brushRef="#br0">675 1362 2704 0 0,'18'17'0'0'0,"-8"1"3"0"0,-10-18-3 0 0,0 0 0 0 0,0 0 0 0 0,-1 0 0 0 0,1 0 1 0 0,0 0-1 0 0,0 0 0 0 0,0 0 0 0 0,0 0 0 0 0,0 0 1 0 0,0 0-1 0 0,0 0 0 0 0,0 0 0 0 0,0 0 0 0 0,-1 0 1 0 0,1 0-1 0 0,0 0 0 0 0,0 0 0 0 0,0 1 0 0 0,0-1 1 0 0,0 0-1 0 0,0 0 0 0 0,0 0 0 0 0,0 0 0 0 0,0 0 1 0 0,0 0-1 0 0,0 0 0 0 0,0 0 0 0 0,0 0 0 0 0,-1 0 1 0 0,1 0-1 0 0,0 0 0 0 0,0 0 0 0 0,0 1 0 0 0,0-1 1 0 0,0 0-1 0 0,0 0 0 0 0,0 0 0 0 0,0 0 1 0 0,0 0-1 0 0,0 0 0 0 0,0 0 0 0 0,0 0 0 0 0,0 0 1 0 0,0 1-1 0 0,0-1 0 0 0,0 0 0 0 0,0 0 0 0 0,0 0 1 0 0,0 0-1 0 0,0 0 0 0 0,0 0 0 0 0,0 0 0 0 0,0 0 1 0 0,0 0-1 0 0,0 0 0 0 0,1 1 0 0 0,-1-1 0 0 0,0 0 1 0 0,-17-3 9 0 0,16 3-9 0 0,-1 0 0 0 0,1 0 0 0 0,0 0 0 0 0,0 0 1 0 0,0 0-1 0 0,0 0 0 0 0,-1 0 0 0 0,1 0 0 0 0,0 0 0 0 0,0 0 0 0 0,0 1 0 0 0,0-1 0 0 0,0 1 0 0 0,0-1 0 0 0,0 0 0 0 0,0 1 1 0 0,0 0-1 0 0,0-1 0 0 0,0 1 0 0 0,-2 1 0 0 0,-4 15 7 0 0,6-16-5 0 0,1 0 0 0 0,-1 1 0 0 0,1-1 1 0 0,-1 0-1 0 0,0 0 0 0 0,1 0 0 0 0,-1 0 0 0 0,0 0 1 0 0,0-1-1 0 0,0 1 0 0 0,0 0 0 0 0,0 0 0 0 0,0 0 0 0 0,0-1 1 0 0,0 1-1 0 0,0-1 0 0 0,0 1 0 0 0,0-1 0 0 0,0 1 1 0 0,-1-1-1 0 0,1 1 0 0 0,-2-1 0 0 0,-8-2 60 0 0,0 0 0 0 0,0 0 0 0 0,1-1 0 0 0,-1-1 0 0 0,1 0 1 0 0,-14-8-1 0 0,16 7 4 0 0,2 0 0 0 0,-1-1 1 0 0,-11-12-1 0 0,12 9-11 0 0,0 1 0 0 0,1-1 0 0 0,-1 0 0 0 0,2-1 0 0 0,-5-9 0 0 0,9 18-55 0 0,-1-2 13 0 0,-1 0 0 0 0,1 0 0 0 0,0 0 1 0 0,1 0-1 0 0,-1 0 0 0 0,0 0 0 0 0,1-1 0 0 0,0 1 0 0 0,-1 0 0 0 0,2-5 0 0 0,-1-3 9 0 0,1-75 39 0 0,1 60-39 0 0,-2-1 1 0 0,-3-30-1 0 0,2 45 6 0 0,-2-1 1 0 0,1 0-1 0 0,-2 1 1 0 0,1-1 0 0 0,-2 1-1 0 0,0 0 1 0 0,0 0 0 0 0,-11-16-1 0 0,10 17 65 0 0,5 10 11 0 0,1-1 0 0 0,-1 1 1 0 0,1 0-1 0 0,-1-1 0 0 0,0 1 0 0 0,0 0 0 0 0,0 0 0 0 0,1 0 0 0 0,-1 0 1 0 0,0 0-1 0 0,0 0 0 0 0,0 0 0 0 0,-1 0 0 0 0,1 0 0 0 0,0 0 1 0 0,0 1-1 0 0,0-1 0 0 0,-1 0 0 0 0,1 1 0 0 0,0-1 0 0 0,-1 1 0 0 0,1-1 1 0 0,0 1-1 0 0,-1 0 0 0 0,-1-1 0 0 0,2 3-19 0 0,-1 0-1 0 0,1 0 1 0 0,0 0 0 0 0,0 0-1 0 0,0 0 1 0 0,0 0 0 0 0,0 0-1 0 0,0 0 1 0 0,1 0-1 0 0,-1 4 1 0 0,0-4 32 0 0,-2 9 21 0 0,1 0 1 0 0,0 1-1 0 0,0-1 0 0 0,1 0 0 0 0,1 1 0 0 0,0-1 1 0 0,0 1-1 0 0,1-1 0 0 0,1 1 0 0 0,-1-1 1 0 0,2 0-1 0 0,0 0 0 0 0,5 14 0 0 0,-5-18-81 0 0,1-1-1 0 0,-1 1 1 0 0,1-1-1 0 0,0 1 1 0 0,0-1-1 0 0,1 0 1 0 0,-1-1-1 0 0,2 1 1 0 0,-1-1-1 0 0,0 0 1 0 0,1 0-1 0 0,0-1 1 0 0,0 0 0 0 0,0 0-1 0 0,1 0 1 0 0,0-1-1 0 0,-1 1 1 0 0,1-2-1 0 0,0 1 1 0 0,0-1-1 0 0,11 2 1 0 0,-8-2 6 0 0,2 0 0 0 0,-1-1 0 0 0,0 0 0 0 0,0-1 0 0 0,0 0 0 0 0,0 0 0 0 0,0-2 0 0 0,0 1 0 0 0,0-1 0 0 0,0-1 0 0 0,0 0 0 0 0,0-1 0 0 0,-1 0 0 0 0,0 0 0 0 0,19-11 0 0 0,-14 5 1 0 0,-1 0 1 0 0,0-1-1 0 0,0-1 1 0 0,-1 0 0 0 0,0 0-1 0 0,-1-2 1 0 0,20-28 0 0 0,0-8 153 0 0,26-55 1 0 0,-52 92-190 0 0,2-3 38 0 0,0 0-1 0 0,-1-1 1 0 0,-1 0-1 0 0,-1-1 1 0 0,-1 1-1 0 0,0-1 1 0 0,-1 0-1 0 0,-1 0 1 0 0,-1 0-1 0 0,0 0 1 0 0,-1-1-1 0 0,-3-19 1 0 0,1 31-37 0 0,0 0 0 0 0,0 0 0 0 0,-1 0 0 0 0,0 0 0 0 0,0 0 0 0 0,-1 1 0 0 0,1 0 0 0 0,-1-1 0 0 0,-1 1 1 0 0,1 1-1 0 0,-1-1 0 0 0,0 1 0 0 0,0 0 0 0 0,-1 0 0 0 0,0 0 0 0 0,1 1 0 0 0,-2 0 0 0 0,-9-6 0 0 0,5 4 12 0 0,0 1-1 0 0,0 0 0 0 0,0 1 0 0 0,0 0 0 0 0,-1 1 0 0 0,0 0 1 0 0,0 1-1 0 0,0 0 0 0 0,0 1 0 0 0,-18 0 0 0 0,8 3 13 0 0,1 1 0 0 0,-1 1 0 0 0,1 1 0 0 0,0 1 0 0 0,1 0 0 0 0,-1 2 0 0 0,1 0 0 0 0,0 2 0 0 0,-23 14 0 0 0,15-5 8 0 0,0 1 1 0 0,1 1 0 0 0,1 1 0 0 0,2 1-1 0 0,-27 32 1 0 0,34-35-15 0 0,1 0 0 0 0,1 1 0 0 0,2 1 0 0 0,0 0 0 0 0,-10 25-1 0 0,18-37-19 0 0,1 0-1 0 0,1 0 1 0 0,0 0-1 0 0,0 1 1 0 0,1 0-1 0 0,0-1 1 0 0,1 1-1 0 0,0 0 0 0 0,1-1 1 0 0,0 1-1 0 0,1 0 1 0 0,0 0-1 0 0,1-1 1 0 0,3 16-1 0 0,-4-24-22 0 0,1-1 1 0 0,-1 0-1 0 0,0 1 0 0 0,0-1 0 0 0,0 0 1 0 0,1 0-1 0 0,-1 0 0 0 0,0 0 1 0 0,1 0-1 0 0,-1 0 0 0 0,1-1 0 0 0,0 1 1 0 0,-1 0-1 0 0,1-1 0 0 0,-1 1 0 0 0,1-1 1 0 0,0 1-1 0 0,2-1 0 0 0,0 1 2 0 0,0 0-1 0 0,0-1 1 0 0,0 0 0 0 0,0 0-1 0 0,0 0 1 0 0,0 0 0 0 0,4-1-1 0 0,5-4 0 0 0,0 0 0 0 0,0-1-1 0 0,-1 0 1 0 0,0-1 0 0 0,-1-1 0 0 0,1 0 0 0 0,-1 0-1 0 0,-1-1 1 0 0,1 0 0 0 0,-2-1 0 0 0,17-21-1 0 0,-9 6 6 0 0,-2 0 0 0 0,-1-1 0 0 0,-1-1 0 0 0,14-40 0 0 0,-22 50 4 0 0,0-1 0 0 0,-1 1-1 0 0,0-1 1 0 0,-2 0 0 0 0,0 0 0 0 0,-1 0-1 0 0,-1 0 1 0 0,-3-29 0 0 0,2 42-6 0 0,-1-1 0 0 0,1 1 0 0 0,-1-1 0 0 0,0 1 0 0 0,0 0 0 0 0,-1 0 0 0 0,1 0 1 0 0,-1 0-1 0 0,0 0 0 0 0,0 1 0 0 0,-1-1 0 0 0,0 1 0 0 0,1 0 0 0 0,-1 0 0 0 0,-1 0 0 0 0,1 1 0 0 0,-1-1 1 0 0,1 1-1 0 0,-1 0 0 0 0,0 0 0 0 0,0 1 0 0 0,-8-3 0 0 0,5 2 7 0 0,1 0 1 0 0,-1 1-1 0 0,0 0 1 0 0,0 1-1 0 0,-1 0 0 0 0,1 0 1 0 0,0 1-1 0 0,0 0 1 0 0,0 0-1 0 0,-1 1 0 0 0,1 0 1 0 0,0 0-1 0 0,0 1 1 0 0,0 0-1 0 0,-9 4 0 0 0,-2 3 10 0 0,0 0 0 0 0,1 2 0 0 0,0 0 0 0 0,0 1 0 0 0,1 1 0 0 0,1 1 0 0 0,0 0 0 0 0,-26 32 0 0 0,25-25 6 0 0,0 1-1 0 0,2 1 1 0 0,1 1 0 0 0,1 0-1 0 0,1 0 1 0 0,-14 41-1 0 0,24-57-23 0 0,-1 0-1 0 0,2 1 1 0 0,-1-1-1 0 0,2 1 1 0 0,-1-1-1 0 0,1 1 1 0 0,0 0-1 0 0,1-1 1 0 0,0 1-1 0 0,0-1 1 0 0,1 1-1 0 0,0-1 1 0 0,0 1 0 0 0,1-1-1 0 0,5 11 1 0 0,-5-13-3 0 0,0-1 1 0 0,0 1-1 0 0,0-1 1 0 0,1 0-1 0 0,-1 0 1 0 0,1-1 0 0 0,0 1-1 0 0,1-1 1 0 0,-1 0-1 0 0,1 0 1 0 0,0 0 0 0 0,0 0-1 0 0,0-1 1 0 0,1 0-1 0 0,-1 0 1 0 0,1 0-1 0 0,-1-1 1 0 0,1 0 0 0 0,0 0-1 0 0,0-1 1 0 0,12 2-1 0 0,-13-3 0 0 0,1 0 0 0 0,0 0 0 0 0,-1-1-1 0 0,1 0 1 0 0,-1-1 0 0 0,1 1-1 0 0,-1-1 1 0 0,0 0 0 0 0,0 0-1 0 0,0 0 1 0 0,9-7 0 0 0,1 0 9 0 0,-1-2 0 0 0,19-16 0 0 0,-11 4 3 0 0,-1-1 1 0 0,-1 0-1 0 0,-2-2 1 0 0,0 0-1 0 0,24-51 0 0 0,-23 38-2 0 0,-1-1-1 0 0,-2-1 0 0 0,-2-1 0 0 0,-2 0 0 0 0,-2 0 0 0 0,-1-2 1 0 0,2-44-1 0 0,-10 72-6 0 0,2-70 31 0 0,-3 77-32 0 0,-1 0-1 0 0,0 1 1 0 0,-1-1-1 0 0,0 1 1 0 0,0-1-1 0 0,-1 1 1 0 0,-5-12-1 0 0,7 19-6 0 0,1 0 0 0 0,-1 0 0 0 0,1 0 1 0 0,-1 0-1 0 0,1 0 0 0 0,-1 0 0 0 0,0 0 0 0 0,0 1 0 0 0,1-1 0 0 0,-1 0 0 0 0,0 0 0 0 0,0 1 0 0 0,0-1 1 0 0,0 1-1 0 0,0-1 0 0 0,0 1 0 0 0,0-1 0 0 0,-2 0 0 0 0,1 0 3 0 0,1 1-2 0 0,0-1-1 0 0,0 1 1 0 0,0-1 0 0 0,0 1-1 0 0,1-1 1 0 0,-1 1-1 0 0,0 0 1 0 0,0-1-1 0 0,0 1 1 0 0,0 0-1 0 0,0 0 1 0 0,0 0-1 0 0,0 0 1 0 0,0 0-1 0 0,0 0 1 0 0,0 0-1 0 0,0 0 1 0 0,0 0-1 0 0,0 1 1 0 0,-1-1 0 0 0,-2 1 3 0 0,0-1-2 0 0,1 0 0 0 0,-1 1-1 0 0,0 0 1 0 0,0 0 0 0 0,0 0 0 0 0,1 0 0 0 0,-1 0 0 0 0,0 1 0 0 0,1 0 0 0 0,0-1 0 0 0,-1 1 0 0 0,-3 4 0 0 0,-37 33 14 0 0,21-16-7 0 0,-8 5-2 0 0,2 1 0 0 0,0 2 0 0 0,3 1 1 0 0,0 1-1 0 0,2 1 0 0 0,2 1 0 0 0,1 1 0 0 0,2 1 0 0 0,-17 45 0 0 0,30-64-6 0 0,2 1 0 0 0,0 0 0 0 0,1 0 0 0 0,1 0 0 0 0,0 0 0 0 0,2 0 0 0 0,0 1 0 0 0,1-1-1 0 0,1 0 1 0 0,1 0 0 0 0,8 30 0 0 0,-9-43-2 0 0,-1 0 0 0 0,1 0 0 0 0,1-1 0 0 0,-1 1 0 0 0,1 0 0 0 0,0-1 0 0 0,0 0 1 0 0,0 0-1 0 0,1 0 0 0 0,8 9 0 0 0,-10-12-1 0 0,1 0 0 0 0,0 0-1 0 0,-1 0 1 0 0,1 0 0 0 0,0 0 0 0 0,0-1 0 0 0,0 1 0 0 0,0-1 0 0 0,0 0 0 0 0,1 0 0 0 0,-1 0 0 0 0,0 0 0 0 0,0-1 0 0 0,1 1 0 0 0,-1-1 0 0 0,0 0 0 0 0,1 0 0 0 0,-1 0 0 0 0,0 0 0 0 0,1 0-1 0 0,3-2 1 0 0,5-1-6 0 0,0-2-1 0 0,0 1 0 0 0,0-1 0 0 0,-1-1 0 0 0,0 0 1 0 0,0-1-1 0 0,0 0 0 0 0,-1-1 0 0 0,0 0 0 0 0,-1 0 1 0 0,1-1-1 0 0,-2-1 0 0 0,12-14 0 0 0,2-6-19 0 0,-1-1-1 0 0,-2-1 0 0 0,20-46 0 0 0,-25 49-2 0 0,-3-1 0 0 0,0 0-1 0 0,-2 0 1 0 0,-1-1 0 0 0,6-43-1 0 0,-12 55 16 0 0,-1-1 0 0 0,-1 1 0 0 0,0 0 0 0 0,-1 0 0 0 0,-1-1 0 0 0,-1 1-1 0 0,-1 0 1 0 0,-1 0 0 0 0,-13-34 0 0 0,13 48 2 0 0,2 4 11 0 0,0 0-1 0 0,-1-1 1 0 0,1 2 0 0 0,-1-1 0 0 0,1 0 0 0 0,-1 1 0 0 0,0-1 0 0 0,1 1-1 0 0,-1 0 1 0 0,1 0 0 0 0,-1 0 0 0 0,1 1 0 0 0,-1-1 0 0 0,0 1 0 0 0,1 0-1 0 0,0 0 1 0 0,-5 2 0 0 0,-2 1 1 0 0,0-1-1 0 0,1 1 1 0 0,-1 1-1 0 0,1 0 1 0 0,0 0 0 0 0,0 1-1 0 0,1 0 1 0 0,0 1-1 0 0,0-1 1 0 0,0 2-1 0 0,1-1 1 0 0,0 1 0 0 0,-11 16-1 0 0,-13 19-4 0 0,1 2 0 0 0,3 0 0 0 0,-27 59 0 0 0,48-90 4 0 0,0 0 0 0 0,1 1 0 0 0,0-1 0 0 0,1 1 0 0 0,1 0 0 0 0,0 0 0 0 0,1 1 0 0 0,1-1 0 0 0,0 0 0 0 0,1 1 0 0 0,1-1 0 0 0,0 0 0 0 0,1 1 0 0 0,1-1 0 0 0,5 15 0 0 0,2 3-3 0 0,2 0-1 0 0,21 41 1 0 0,-32-71 4 0 0,1 0 0 0 0,1 0 0 0 0,-1 0 1 0 0,0 0-1 0 0,1-1 0 0 0,-1 1 0 0 0,1-1 0 0 0,0 1 0 0 0,0-1 0 0 0,0 0 0 0 0,0 0 1 0 0,0-1-1 0 0,0 1 0 0 0,0-1 0 0 0,1 1 0 0 0,-1-1 0 0 0,1 0 0 0 0,-1 0 0 0 0,6 0 1 0 0,0 1-2 0 0,0-2 0 0 0,-1 1 0 0 0,1-2 0 0 0,0 1 0 0 0,18-4 0 0 0,-17 2 0 0 0,1-1 1 0 0,-1-1-1 0 0,1 0 1 0 0,-1 0 0 0 0,0-1-1 0 0,-1-1 1 0 0,1 1-1 0 0,-1-2 1 0 0,0 1 0 0 0,0-1-1 0 0,11-12 1 0 0,3-6-4 0 0,-1 0 0 0 0,26-41 0 0 0,35-74-3 0 0,-48 76 6 0 0,-18 33-4 0 0,-2-1 0 0 0,-1 0-1 0 0,-2-1 1 0 0,14-53-1 0 0,-26 68-28 0 0,0 17 34 0 0,0 1 1 0 0,0 0-1 0 0,0-1 0 0 0,0 1 1 0 0,0 0-1 0 0,-1-1 0 0 0,1 1 1 0 0,0 0-1 0 0,0-1 0 0 0,0 1 1 0 0,-1 0-1 0 0,1 0 0 0 0,0-1 1 0 0,0 1-1 0 0,-1 0 0 0 0,1 0 0 0 0,0 0 1 0 0,-1-1-1 0 0,1 1 0 0 0,0 0 1 0 0,-1 0-1 0 0,1 0 0 0 0,0 0 1 0 0,-1 0-1 0 0,1 0 0 0 0,-1 0 1 0 0,-1 0-1 0 0,-1 0 0 0 0,1 1 0 0 0,0-1 0 0 0,0 1 0 0 0,-1 0 0 0 0,1-1 0 0 0,0 1 0 0 0,-4 3 0 0 0,2-2 1 0 0,-7 4-1 0 0,0 1-1 0 0,0 0 1 0 0,1 1 0 0 0,0 0 0 0 0,0 0 0 0 0,-12 15 0 0 0,-45 61-7 0 0,49-57 7 0 0,1 0 0 0 0,1 1 0 0 0,2 0 1 0 0,1 1-1 0 0,1 1 0 0 0,1 0 0 0 0,2 1 1 0 0,1 0-1 0 0,1 0 0 0 0,2 1 0 0 0,-2 55 0 0 0,7-79 0 0 0,-1-3 0 0 0,1 0 0 0 0,0-1 0 0 0,1 1-1 0 0,-1 0 1 0 0,1 0 0 0 0,0-1 0 0 0,0 1 0 0 0,0-1-1 0 0,3 8 1 0 0,9 11-2 0 0,-10-20 3 0 0,1-1-1 0 0,-4-1 1 0 0,1-1-1 0 0,0 1 1 0 0,0-1 0 0 0,0 1 0 0 0,0-1-1 0 0,0 1 1 0 0,1-1 0 0 0,-1 1-1 0 0,0-1 1 0 0,0 0 0 0 0,0 0-1 0 0,0 0 1 0 0,0 1 0 0 0,0-1-1 0 0,0 0 1 0 0,1-1 0 0 0,-1 1-1 0 0,0 0 1 0 0,2 0 0 0 0,2-1-1 0 0,5 0 1 0 0,0-1-1 0 0,0-1 1 0 0,0 1-1 0 0,-1-2 1 0 0,1 1-1 0 0,-1-1 0 0 0,1-1 1 0 0,-1 0-1 0 0,-1 0 1 0 0,11-7-1 0 0,2-5-2 0 0,0 0 1 0 0,32-34-1 0 0,-21 12 2 0 0,-1-2 1 0 0,-2-1 0 0 0,43-84-1 0 0,-66 116 1 0 0,20-38 0 0 0,-2 0 0 0 0,26-76 0 0 0,-49 118 4 0 0,1 1 0 0 0,-1-1 0 0 0,0 0 0 0 0,0 0 0 0 0,-1 0 0 0 0,1 0 0 0 0,-1 0 0 0 0,-1 1 0 0 0,0-9 0 0 0,0 13-3 0 0,1-1 1 0 0,-1 1-1 0 0,1-1 0 0 0,-1 1 0 0 0,1 0 1 0 0,-1-1-1 0 0,0 1 0 0 0,0 0 1 0 0,0-1-1 0 0,1 1 0 0 0,-1 0 0 0 0,0 0 1 0 0,0 0-1 0 0,-1 0 0 0 0,1 0 0 0 0,0 0 1 0 0,0 0-1 0 0,0 0 0 0 0,-1 1 1 0 0,1-1-1 0 0,0 0 0 0 0,-1 1 0 0 0,1-1 1 0 0,-1 1-1 0 0,1 0 0 0 0,-1-1 0 0 0,1 1 1 0 0,-1 0-1 0 0,1 0 0 0 0,-1 0 1 0 0,1 0-1 0 0,-1 0 0 0 0,1 0 0 0 0,-1 0 1 0 0,1 0-1 0 0,0 1 0 0 0,-1-1 0 0 0,-2 2 1 0 0,-7 1 5 0 0,1 0 1 0 0,0 1 0 0 0,0 1-1 0 0,0 0 1 0 0,-18 11 0 0 0,-43 37 16 0 0,61-45-18 0 0,-14 13 1 0 0,0 0 1 0 0,2 2-1 0 0,1 0 1 0 0,-32 45-1 0 0,24-23 8 0 0,-46 95-1 0 0,68-128-14 0 0,4-7 0 0 0,1-1 0 0 0,0 0 0 0 0,1 1 0 0 0,-1-1 0 0 0,1 1 0 0 0,0-1 0 0 0,0 1 0 0 0,-1 8 0 0 0,-1 3 0 0 0,3-3 0 0 0,0-12 0 0 0,0-1 0 0 0,0 0 0 0 0,0 1 0 0 0,0-1 0 0 0,0 1 0 0 0,0-1 0 0 0,0 0 0 0 0,0 1 0 0 0,0-1 0 0 0,0 0 0 0 0,0 1 0 0 0,0-1 0 0 0,0 0 0 0 0,1 1 0 0 0,-1-1 0 0 0,0 0 0 0 0,0 1 0 0 0,0-1 0 0 0,1 0 0 0 0,-1 1 0 0 0,0-1 0 0 0,0 0 0 0 0,1 0 0 0 0,-1 1 0 0 0,1-1 0 0 0,0 1 0 0 0,1 0 0 0 0,0 0 0 0 0,0-1 0 0 0,-1 1 0 0 0,1 0 0 0 0,0-1 0 0 0,0 0 0 0 0,0 1 0 0 0,-1-1 0 0 0,1 0 0 0 0,0 0 0 0 0,0 0 0 0 0,0 0 0 0 0,0 0 0 0 0,0-1 0 0 0,2 0 0 0 0,43-15 0 0 0,-12-1 1 0 0,-1-2 0 0 0,-1-1-1 0 0,0-1 1 0 0,-2-2 0 0 0,34-31-1 0 0,-10 2 2 0 0,85-103 0 0 0,-122 132 1 0 0,0-1 0 0 0,-2-1 0 0 0,20-41 0 0 0,-29 52-1 0 0,-1 0-1 0 0,-1-1 1 0 0,0 0-1 0 0,-1 0 1 0 0,-1-1-1 0 0,0 1 1 0 0,1-31-1 0 0,-3 41 0 0 0,0-1 2 0 0,-8-12 1 0 0,4 14-3 0 0,0 0 0 0 0,0 0 0 0 0,0 0-1 0 0,0 0 1 0 0,-1 1 0 0 0,0-1 0 0 0,1 1-1 0 0,-1 0 1 0 0,0 0 0 0 0,-1 1 0 0 0,1-1 0 0 0,0 1-1 0 0,-1 0 1 0 0,1 0 0 0 0,-1 0 0 0 0,0 0-1 0 0,1 1 1 0 0,-1 0 0 0 0,0 0 0 0 0,0 0-1 0 0,-6 1 1 0 0,-5-1 1 0 0,-1 0-1 0 0,0 1 0 0 0,1 2 1 0 0,-1-1-1 0 0,-17 5 1 0 0,13 0-1 0 0,0 0 1 0 0,0 2 0 0 0,1 0-1 0 0,0 1 1 0 0,0 1-1 0 0,1 1 1 0 0,0 1 0 0 0,1 0-1 0 0,-18 17 1 0 0,8-5 2 0 0,2 2 0 0 0,0 1 0 0 0,2 1 0 0 0,-35 50 0 0 0,48-60-3 0 0,1 1 1 0 0,0-1-1 0 0,2 1 0 0 0,0 1 1 0 0,1 0-1 0 0,0 0 0 0 0,2 0 1 0 0,1 1-1 0 0,0 0 1 0 0,-1 35-1 0 0,5-45 1 0 0,1 1 0 0 0,0-1 0 0 0,0 0 0 0 0,1 0 0 0 0,1-1 0 0 0,0 1 0 0 0,0 0 0 0 0,1-1 0 0 0,8 17 0 0 0,-7-19 1 0 0,0 0 0 0 0,0-1-1 0 0,1 0 1 0 0,0 0 0 0 0,0 0-1 0 0,1-1 1 0 0,0 0 0 0 0,0 0 0 0 0,0 0-1 0 0,1-1 1 0 0,0 0 0 0 0,0-1-1 0 0,9 4 1 0 0,-3-3 0 0 0,0 0-1 0 0,1-1 1 0 0,-1-1 0 0 0,1 0-1 0 0,0-1 1 0 0,0 0-1 0 0,0-2 1 0 0,0 0 0 0 0,0 0-1 0 0,0-1 1 0 0,-1-1 0 0 0,1-1-1 0 0,0 0 1 0 0,-1 0-1 0 0,24-10 1 0 0,-8 0 3 0 0,0 0-1 0 0,-1-2 1 0 0,-1-1 0 0 0,-1-1-1 0 0,0-2 1 0 0,30-26-1 0 0,-21 14-1 0 0,-3-2 0 0 0,0-1 0 0 0,-3-2 0 0 0,38-55-1 0 0,-52 67 0 0 0,-2-2-1 0 0,0 1 1 0 0,-2-2-1 0 0,0 0 1 0 0,-2 0-1 0 0,-1-1 1 0 0,-2 0-1 0 0,6-40 1 0 0,-11 56-1 0 0,-2-1 0 0 0,1 0 0 0 0,-2 0 0 0 0,0 0 0 0 0,0 0 0 0 0,-1 0 0 0 0,-1 1 0 0 0,0-1 0 0 0,-1 1 0 0 0,0 0 0 0 0,-1 0 0 0 0,0 0 0 0 0,-1 0 0 0 0,-13-20 0 0 0,13 24-2 0 0,-1 0 1 0 0,1 0 0 0 0,-2 1 0 0 0,1-1 0 0 0,-1 1-1 0 0,0 1 1 0 0,0 0 0 0 0,-1 0 0 0 0,0 0-1 0 0,0 1 1 0 0,0 1 0 0 0,-1 0 0 0 0,1 0-1 0 0,-1 0 1 0 0,0 1 0 0 0,0 1 0 0 0,0 0 0 0 0,-1 0-1 0 0,-10 0 1 0 0,6 2-1 0 0,0 1 1 0 0,1 1-1 0 0,-1 0 1 0 0,0 0-1 0 0,1 2 1 0 0,0-1-1 0 0,0 2 0 0 0,0 0 1 0 0,-17 9-1 0 0,3 1 3 0 0,1 0 1 0 0,1 2-1 0 0,-34 29 0 0 0,29-20 4 0 0,1 2-1 0 0,2 1 1 0 0,-47 62-1 0 0,57-66-3 0 0,1 1 0 0 0,2 1-1 0 0,0 0 1 0 0,2 1-1 0 0,-17 54 1 0 0,27-68-1 0 0,0 1 0 0 0,0 0 0 0 0,2 1 1 0 0,-1-1-1 0 0,2 0 0 0 0,0 0 0 0 0,1 1 0 0 0,1-1 0 0 0,0 0 1 0 0,1 0-1 0 0,0 0 0 0 0,2 0 0 0 0,7 18 0 0 0,-9-27 0 0 0,1-1 0 0 0,-1 1-1 0 0,1-1 1 0 0,0 0 0 0 0,1-1-1 0 0,-1 1 1 0 0,1-1 0 0 0,0 0-1 0 0,0 0 1 0 0,0 0 0 0 0,1-1-1 0 0,-1 1 1 0 0,1-1 0 0 0,0-1-1 0 0,-1 1 1 0 0,1-1 0 0 0,10 2-1 0 0,0 0 2 0 0,0-1 0 0 0,0 0 0 0 0,0-2 0 0 0,0 1-1 0 0,28-3 1 0 0,-25-2-2 0 0,0 0 0 0 0,0-1 0 0 0,0-1 0 0 0,0-1 0 0 0,-1-1 0 0 0,0 0 0 0 0,0-1 0 0 0,-1-1 0 0 0,0-1 0 0 0,0-1 0 0 0,-1 0 0 0 0,17-16 0 0 0,19-19 3 0 0,-3-3 0 0 0,44-55 0 0 0,-75 82-4 0 0,-12 15 2 0 0,0 0 0 0 0,0-1-1 0 0,-1 0 1 0 0,6-11-1 0 0,-3 0 1 0 0,-1-1 3 0 0,-4 3-2 0 0,-2 17-3 0 0,-1-1 0 0 0,0 1 0 0 0,0 0 0 0 0,0-1 1 0 0,1 1-1 0 0,-1 0 0 0 0,0-1 0 0 0,0 1 0 0 0,0-1 0 0 0,0 1 0 0 0,0 0 1 0 0,0-1-1 0 0,0 1 0 0 0,0-1 0 0 0,0 1 0 0 0,0 0 0 0 0,0-1 1 0 0,0 1-1 0 0,0-1 0 0 0,0 1 0 0 0,0 0 0 0 0,0-1 0 0 0,-1 1 0 0 0,1 0 1 0 0,0-1-1 0 0,0 1 0 0 0,0-1 0 0 0,-1 1 0 0 0,1 0 0 0 0,0 0 1 0 0,0-1-1 0 0,-1 1 0 0 0,1 0 0 0 0,0-1 0 0 0,-1 1 0 0 0,1 0 0 0 0,0 0 1 0 0,-1 0-1 0 0,1-1 0 0 0,-1 1 0 0 0,-1-1 0 0 0,0 0 0 0 0,-1 0 0 0 0,0 0 0 0 0,0 0 0 0 0,0 1 0 0 0,0-1 0 0 0,0 1 0 0 0,0-1 0 0 0,0 1 0 0 0,0 0 0 0 0,0 0 0 0 0,1 1 0 0 0,-1-1 0 0 0,0 0 0 0 0,0 1 0 0 0,0 0 0 0 0,-4 1 0 0 0,-9 3 0 0 0,-26 14 0 0 0,36-16 0 0 0,-26 13 0 0 0,0 2 0 0 0,1 1 0 0 0,1 1 0 0 0,1 2 0 0 0,1 1 0 0 0,1 1 0 0 0,1 1 0 0 0,1 2 0 0 0,1 0 0 0 0,2 2 0 0 0,1 0 0 0 0,1 2 0 0 0,-31 63 0 0 0,42-70 0 0 0,2 0 0 0 0,1 0 0 0 0,0 0 0 0 0,-2 35 0 0 0,7-55 0 0 0,0 3 0 0 0,8 10 0 0 0,-4-12 0 0 0,0 0 0 0 0,1 0 0 0 0,-1 0 0 0 0,1-1 0 0 0,0 1 0 0 0,1-1 0 0 0,-1 0 0 0 0,1 0 0 0 0,0-1 0 0 0,0 1 0 0 0,0-1 0 0 0,0 0 0 0 0,0-1 0 0 0,1 1 0 0 0,-1-1 0 0 0,1 0 0 0 0,0 0 0 0 0,0-1 0 0 0,-1 0 0 0 0,1 0 0 0 0,12 1 0 0 0,-4-2 0 0 0,1 1 0 0 0,-1-2 0 0 0,0 0 0 0 0,0-1 0 0 0,0 0 0 0 0,0-1 0 0 0,0-1 0 0 0,15-6 0 0 0,3-4 0 0 0,-1-1-1 0 0,-1-2 1 0 0,0-1 0 0 0,-2-1-1 0 0,0-2 1 0 0,-1-1-1 0 0,31-32 1 0 0,-11 4-2 0 0,-2-3 0 0 0,64-96 0 0 0,-92 123 0 0 0,-1-1-1 0 0,-1 0 1 0 0,-1-1-1 0 0,-2-1 1 0 0,13-41-1 0 0,-24 66 3 0 0,0-1 0 0 0,0 0 0 0 0,-1 1 0 0 0,1-1 0 0 0,-2-5 0 0 0,1 1 0 0 0,-1-4 0 0 0,-5-7 0 0 0,1 15 0 0 0,2 4 0 0 0,-1-1 0 0 0,0 0 0 0 0,0 0 0 0 0,0 0 0 0 0,0 1 0 0 0,0 0 0 0 0,0 0 0 0 0,-1 0 0 0 0,1 0 0 0 0,0 1 0 0 0,-1 0 0 0 0,1-1 0 0 0,0 1 0 0 0,-1 1 0 0 0,1-1 0 0 0,0 1 0 0 0,0 0 0 0 0,-6 1 0 0 0,-7 3 0 0 0,0 0 0 0 0,-29 15 0 0 0,26-10 4 0 0,-1 2 0 0 0,2 1 0 0 0,0 0-1 0 0,1 1 1 0 0,0 1 0 0 0,-17 18-1 0 0,-6 12 12 0 0,-39 54 0 0 0,69-83-7 0 0,0 0 0 0 0,-13 27-1 0 0,21-35-1 0 0,-1 1 1 0 0,1-1-1 0 0,0 0 0 0 0,1 1 0 0 0,0 0 0 0 0,0 0 0 0 0,-1 16 0 0 0,5-10 1 0 0,6 4-4 0 0,9 0 2 0 0,-12-16-5 0 0,0 0 0 0 0,0 0 0 0 0,0 0 1 0 0,1-1-1 0 0,-1 0 0 0 0,1 0 0 0 0,0 0 0 0 0,0-1 0 0 0,0 1 0 0 0,0-2 0 0 0,0 1 1 0 0,0 0-1 0 0,6-1 0 0 0,3-1 0 0 0,1 0 0 0 0,0-1-1 0 0,27-7 1 0 0,-18 2 0 0 0,-1-1 0 0 0,0-1 0 0 0,-1-1 0 0 0,0-1 0 0 0,42-28 0 0 0,-34 17 0 0 0,0-2 0 0 0,-2-1 0 0 0,34-38 0 0 0,-54 52 0 0 0,40-43 0 0 0,62-89 0 0 0,-96 122 0 0 0,-9 8 0 0 0,-5 6 0 0 0,-3 0 0 0 0,-9 3 0 0 0,6 4 0 0 0,0 0 0 0 0,0 0 0 0 0,0 1 0 0 0,0 0 0 0 0,0 0 0 0 0,0 0 0 0 0,0 1 0 0 0,0-1 0 0 0,1 1 0 0 0,-1 1 0 0 0,-5 2 0 0 0,-4 2 0 0 0,-20 10 0 0 0,0 2 0 0 0,1 1 0 0 0,0 2 0 0 0,2 1 0 0 0,1 2 0 0 0,1 0 0 0 0,1 2 0 0 0,-42 53 0 0 0,37-42 0 0 0,18-21 0 0 0,1-1 1 0 0,1 2-1 0 0,0 0 0 0 0,2 1 0 0 0,0 0 1 0 0,-12 27-1 0 0,16-27 5 0 0,4 0-2 0 0,6-5 2 0 0,-1-12-5 0 0,-1 1 0 0 0,1-1 0 0 0,0 0 0 0 0,0 0 0 0 0,0 0 1 0 0,0 0-1 0 0,0 0 0 0 0,0 0 0 0 0,1-1 0 0 0,-1 1 0 0 0,0-1 0 0 0,1 0 0 0 0,-1 1 0 0 0,1-1 0 0 0,0 0 0 0 0,-1-1 0 0 0,6 2 0 0 0,2 0 1 0 0,0 0-1 0 0,0-1 0 0 0,19-1 1 0 0,-6-2 1 0 0,0-1 0 0 0,0-1 0 0 0,0-1 0 0 0,-1-1 0 0 0,0-1 0 0 0,0-1-1 0 0,0-1 1 0 0,-1-1 0 0 0,0-1 0 0 0,-1 0 0 0 0,20-17 0 0 0,14-12-2 0 0,-2-3 0 0 0,73-76-1 0 0,-115 108 2 0 0,10-9 3 0 0,24-33 0 0 0,-38 46-3 0 0,-2 0 0 0 0,1-1 0 0 0,-1 1-1 0 0,0-1 1 0 0,-1-1 0 0 0,0 1 0 0 0,0 0 0 0 0,3-17-1 0 0,-6 21 0 0 0,0 0 0 0 0,0 1 0 0 0,0-1 0 0 0,0 0 0 0 0,-1 0 0 0 0,0 1 0 0 0,0-1 0 0 0,0 0 0 0 0,0 1 0 0 0,0-1 0 0 0,-1 1 0 0 0,1-1 0 0 0,-1 1 0 0 0,0 0 0 0 0,0-1 0 0 0,0 1 0 0 0,-1 0 0 0 0,1 1 0 0 0,-1-1 0 0 0,0 0 0 0 0,0 1 0 0 0,0-1 0 0 0,0 1 0 0 0,0 0 0 0 0,0 0 0 0 0,-5-2 0 0 0,-1-1 0 0 0,0 1 0 0 0,0-1 0 0 0,-1 2 0 0 0,1 0 0 0 0,-1 0 0 0 0,0 0 0 0 0,0 1 0 0 0,-18-1 0 0 0,9 4 0 0 0,-1 0 0 0 0,0 1 0 0 0,0 1 0 0 0,1 1 0 0 0,0 1 0 0 0,0 0 0 0 0,0 1 0 0 0,1 2 0 0 0,-1 0 0 0 0,-17 10 0 0 0,3 2 0 0 0,0 2 0 0 0,1 0 0 0 0,1 3 0 0 0,-30 30 0 0 0,47-42 0 0 0,1 1 0 0 0,1 0 0 0 0,1 1 0 0 0,0 0 0 0 0,1 1 0 0 0,0 0 0 0 0,2 0 0 0 0,0 1 0 0 0,0 0 0 0 0,2 1 0 0 0,0-1 0 0 0,-4 23 0 0 0,9-34 0 0 0,1 0 0 0 0,-1 0 0 0 0,1 0 0 0 0,1 1 0 0 0,-1-1 0 0 0,1 0 0 0 0,0 0 0 0 0,1-1 0 0 0,-1 1 0 0 0,1 0 0 0 0,0 0 0 0 0,1-1 0 0 0,-1 1 0 0 0,1-1 0 0 0,0 0 0 0 0,0 1 0 0 0,1-1 0 0 0,0-1 0 0 0,0 1 0 0 0,0-1 0 0 0,0 1 0 0 0,0-1 0 0 0,1 0 0 0 0,0-1 0 0 0,0 1 0 0 0,11 5 0 0 0,-7-4 0 0 0,2 0 0 0 0,-1-1 0 0 0,0 0 0 0 0,1 0 0 0 0,0-1 0 0 0,-1 0 0 0 0,1-1 0 0 0,0-1 0 0 0,1 1 0 0 0,-1-2 0 0 0,0 1 0 0 0,0-2 0 0 0,18-2 0 0 0,-9-2 0 0 0,-1 0 0 0 0,0-2 0 0 0,-1 0 0 0 0,0-1 0 0 0,0-1 0 0 0,0-1 0 0 0,-1 0 0 0 0,21-17 0 0 0,12-14 0 0 0,53-58 0 0 0,-91 87 0 0 0,11-12 0 0 0,0-1 0 0 0,-2-1 0 0 0,0 0 0 0 0,-2-2 0 0 0,-1-1 0 0 0,25-55 0 0 0,-40 77 0 0 0,-1 0 0 0 0,1-1 0 0 0,1-12 0 0 0,-4 6 0 0 0,-4-5 0 0 0,4 18 0 0 0,-1-1 0 0 0,1 0 0 0 0,-1 1 0 0 0,0-1 0 0 0,1 0 0 0 0,-1 1 0 0 0,0-1 0 0 0,0 1 0 0 0,-2-3 0 0 0,1 2 0 0 0,0 1 0 0 0,0-1 0 0 0,0 1 0 0 0,0 0 0 0 0,0 0 0 0 0,0 0 0 0 0,0 0 0 0 0,-1 0 0 0 0,1 0 0 0 0,0 0 0 0 0,-1 1 0 0 0,1-1 0 0 0,0 1 0 0 0,-1 0 0 0 0,1 0 0 0 0,-1 0 0 0 0,1 0 0 0 0,0 0 0 0 0,-1 0 0 0 0,-3 1 0 0 0,-6 2 0 0 0,0 0 1 0 0,-21 9-1 0 0,24-9 1 0 0,-15 7 4 0 0,0 2 0 0 0,0 0 0 0 0,1 1-1 0 0,-37 29 1 0 0,26-14 3 0 0,0 2 0 0 0,-29 34 0 0 0,48-45-2 0 0,0-1 0 0 0,0 2 0 0 0,2 0 0 0 0,-21 42 0 0 0,27-46-5 0 0,0 0 0 0 0,2 0 1 0 0,0 0-1 0 0,1 0 0 0 0,0 1 0 0 0,1 0 1 0 0,0 31-1 0 0,3-37 0 0 0,1 0 0 0 0,1 0 0 0 0,0 0 0 0 0,0-1 0 0 0,1 1-1 0 0,7 15 1 0 0,-9-23-1 0 0,0 0 0 0 0,0 0 0 0 0,0-1 0 0 0,1 1 0 0 0,-1-1 0 0 0,1 0 0 0 0,-1 1 0 0 0,1-1 0 0 0,0 0 0 0 0,0 0 0 0 0,0 0 0 0 0,0 0 0 0 0,0 0 0 0 0,0 0 0 0 0,1-1 0 0 0,-1 1 0 0 0,1-1 0 0 0,-1 1 0 0 0,1-1 0 0 0,-1 0 0 0 0,1 0 0 0 0,0 0 0 0 0,3 0 0 0 0,1 1 0 0 0,4 1 0 0 0,2 0 0 0 0,-1-1 0 0 0,0 0 0 0 0,0-1 0 0 0,1 0 0 0 0,-1-1 0 0 0,0 0 0 0 0,1-1 0 0 0,-1-1 0 0 0,0 0 0 0 0,0-1 0 0 0,0 0 0 0 0,0-1 0 0 0,13-5 0 0 0,9-6 0 0 0,0-3 0 0 0,0 0 0 0 0,38-29 0 0 0,-39 24 0 0 0,-2-2 0 0 0,0 0 0 0 0,-2-2 0 0 0,0-2 0 0 0,-2 0 0 0 0,-2-2 0 0 0,0-1 0 0 0,26-46 0 0 0,-20 27 0 0 0,-21 37 0 0 0,-1-1 0 0 0,0-1 0 0 0,0 1 0 0 0,-2-2 0 0 0,0 1 0 0 0,-1-1 0 0 0,6-27 0 0 0,-10 40 0 0 0,-2 3 0 0 0,1 0 0 0 0,-1 0 0 0 0,0 0 0 0 0,0-1 0 0 0,0 1 0 0 0,1 0 0 0 0,-1 0 0 0 0,0 0 0 0 0,-1-1 0 0 0,1 1 0 0 0,0 0 0 0 0,0 0 0 0 0,0-1 0 0 0,-1 1 0 0 0,1 0 0 0 0,0 0 0 0 0,-1 0 0 0 0,0-2 0 0 0,-9-14 0 0 0,9 15 0 0 0,-1 0 0 0 0,1 1 0 0 0,-1-1 0 0 0,0 1 0 0 0,1-1 0 0 0,-1 1 0 0 0,0 0 0 0 0,0 0 0 0 0,0 0 0 0 0,0 0 0 0 0,0 0 0 0 0,0 0 0 0 0,-3 0 0 0 0,1 0 0 0 0,0 1 0 0 0,-1 0 0 0 0,1 0 0 0 0,0 0 0 0 0,-1 0 0 0 0,1 1 0 0 0,0 0 0 0 0,-5 1 0 0 0,-24 8 0 0 0,1 1 0 0 0,1 2 0 0 0,0 1 0 0 0,1 1 0 0 0,0 2 0 0 0,2 1 0 0 0,-49 39 0 0 0,76-56 0 0 0,-150 127 0 0 0,118-98 0 0 0,3 1 0 0 0,-40 52 0 0 0,57-67 0 0 0,1 2 0 0 0,0 0 0 0 0,1 0 0 0 0,1 1 0 0 0,1 0 0 0 0,-11 32 0 0 0,17-36 0 0 0,3 2 0 0 0,6-3 0 0 0,-4-12 0 0 0,-1-1 0 0 0,1 1 0 0 0,-1-1 0 0 0,1 1 0 0 0,0-1 0 0 0,0 0 0 0 0,0 1 0 0 0,0-1 0 0 0,0 0 0 0 0,0 0 0 0 0,0-1 0 0 0,2 2 0 0 0,1-1 0 0 0,0 0 0 0 0,0-1 0 0 0,0 1 0 0 0,0-1 0 0 0,0 0 0 0 0,8-2 0 0 0,16-2 0 0 0,0-3 0 0 0,-1 0 0 0 0,0-1 0 0 0,0-2 0 0 0,-1-1 0 0 0,0-1 0 0 0,-1-2 0 0 0,0 0 0 0 0,-1-1 0 0 0,-1-2 0 0 0,27-24 0 0 0,208-208 0 0 0,-234 223 8 0 0,-1-1 0 0 0,-1-1 0 0 0,-2-1-1 0 0,27-47 1 0 0,-42 64 1 0 0,-6 2-1 0 0,-5 4 0 0 0,-13 7-1 0 0,-3 4-5 0 0,1 2-1 0 0,-1 0 0 0 0,1 2 1 0 0,1 0-1 0 0,-1 1 1 0 0,-30 22-1 0 0,-104 90-8 0 0,116-88-3 0 0,1 1 1 0 0,2 2 0 0 0,1 2-1 0 0,2 0 1 0 0,2 3 0 0 0,-44 79-1 0 0,72-116 4 0 0,-1 0 0 0 0,2 0-1 0 0,-1 0 1 0 0,0 1 0 0 0,1-1-1 0 0,0 0 1 0 0,0 1-1 0 0,1-1 1 0 0,-1 1 0 0 0,1-1-1 0 0,0 1 1 0 0,2 10 0 0 0,-1-14 2 0 0,0 1 0 0 0,-1 0 0 0 0,1-1 0 0 0,0 1 0 0 0,1 0 1 0 0,-1-1-1 0 0,0 0 0 0 0,1 1 0 0 0,-1-1 0 0 0,1 0 0 0 0,0 1 0 0 0,0-1 0 0 0,0 0 1 0 0,0-1-1 0 0,0 1 0 0 0,0 0 0 0 0,1 0 0 0 0,-1-1 0 0 0,0 1 0 0 0,1-1 1 0 0,-1 0-1 0 0,1 0 0 0 0,0 0 0 0 0,-1 0 0 0 0,1 0 0 0 0,0-1 0 0 0,0 1 1 0 0,3-1-1 0 0,9 2-7 0 0,0-2 1 0 0,0 0 0 0 0,-1 0 0 0 0,1-2-1 0 0,0 0 1 0 0,-1 0 0 0 0,1-1-1 0 0,20-8 1 0 0,-12 2-10 0 0,0-1 0 0 0,-1-1 0 0 0,-1-1 1 0 0,33-23-1 0 0,-16 5-25 0 0,-1-2 0 0 0,-2-1 0 0 0,-1-2 1 0 0,49-65-1 0 0,-60 70 10 0 0,53-78-64 0 0,-67 92 77 0 0,0 0 0 0 0,-1 0 0 0 0,-1-1-1 0 0,-1 0 1 0 0,6-25 0 0 0,-11 39 16 0 0,-1 0-1 0 0,1 0 1 0 0,-1 0-1 0 0,1 0 1 0 0,-1 0-1 0 0,0 0 1 0 0,0 0-1 0 0,-1 0 1 0 0,1 0-1 0 0,-1 0 1 0 0,-1-4-1 0 0,1 5 4 0 0,1 0 0 0 0,-2 0-1 0 0,1 0 1 0 0,0 0 0 0 0,0 1-1 0 0,-1-1 1 0 0,1 1 0 0 0,-1-1-1 0 0,1 1 1 0 0,-1-1 0 0 0,1 1 0 0 0,-1 0-1 0 0,0 0 1 0 0,0 0 0 0 0,0 0-1 0 0,0 0 1 0 0,-2-1 0 0 0,-7-2-2 0 0,1 1 1 0 0,-1 1 0 0 0,0 0-1 0 0,0 0 1 0 0,0 1-1 0 0,0 0 1 0 0,0 1-1 0 0,0 0 1 0 0,0 1 0 0 0,0 1-1 0 0,0-1 1 0 0,0 1-1 0 0,1 1 1 0 0,-1 0 0 0 0,1 1-1 0 0,-14 6 1 0 0,2 1 0 0 0,0 0-1 0 0,0 2 1 0 0,1 1 0 0 0,1 0 0 0 0,0 2 0 0 0,-21 20 0 0 0,-9 14 1 0 0,1 2 0 0 0,-62 87-1 0 0,107-132 4 0 0,0 1 0 0 0,0-1 0 0 0,1 1 0 0 0,0 0 0 0 0,-3 11 0 0 0,3-8 0 0 0,0 3 0 0 0,3 5 0 0 0,9 0 0 0 0,-6-14 0 0 0,1 0 0 0 0,0-1 0 0 0,0 0 0 0 0,1 0 0 0 0,-1 0 0 0 0,1 0 0 0 0,0-1 0 0 0,0 1 0 0 0,0-1 0 0 0,0-1 0 0 0,1 1 0 0 0,-1-1 0 0 0,1 0 0 0 0,0 0 0 0 0,0 0 0 0 0,-1-1 0 0 0,13 1 0 0 0,-1 0 0 0 0,0-1 0 0 0,0-1 0 0 0,1-1 0 0 0,-1 0 0 0 0,18-4 0 0 0,-15 0 1 0 0,-1 0-1 0 0,0-1 1 0 0,0-1-1 0 0,0-1 0 0 0,-1-1 1 0 0,-1 0-1 0 0,25-17 0 0 0,110-96 5 0 0,-84 64-5 0 0,-34 29 4 0 0,38-44 0 0 0,-52 51-4 0 0,-6 2 0 0 0,-4 1 0 0 0,-6 5 0 0 0,-8 0 0 0 0,2 12 0 0 0,0 0 0 0 0,0 0 0 0 0,0 0 0 0 0,-1 0 0 0 0,1 0 0 0 0,-1 0 0 0 0,1 1 0 0 0,-1-1 0 0 0,1 1 0 0 0,-1 0 0 0 0,0 0 0 0 0,1 0 0 0 0,-1 0 0 0 0,0 0 0 0 0,0 1 0 0 0,0-1 0 0 0,0 1 0 0 0,0 0 0 0 0,0-1 0 0 0,0 2 0 0 0,-2-1 0 0 0,-9 1 0 0 0,1 0 0 0 0,-1 1 0 0 0,-14 4 0 0 0,4 1 1 0 0,1 0-1 0 0,0 2 1 0 0,0 0 0 0 0,1 2-1 0 0,1 1 1 0 0,-40 27-1 0 0,34-18 1 0 0,1 1 0 0 0,1 1 0 0 0,1 1 1 0 0,-30 40-1 0 0,49-58 5 0 0,1 1 0 0 0,0-1 1 0 0,0 1-1 0 0,0 0 1 0 0,1 0-1 0 0,0 1 0 0 0,-3 14 1 0 0,5-19-4 0 0,0 0 1 0 0,1 0 0 0 0,0 0 0 0 0,-1 0 0 0 0,1 0 0 0 0,0 0-1 0 0,0 0 1 0 0,1 1 0 0 0,-1-1 0 0 0,1 0 0 0 0,-1 0 0 0 0,1 0-1 0 0,0 0 1 0 0,0-1 0 0 0,1 1 0 0 0,-1 0 0 0 0,0 0-1 0 0,1 0 1 0 0,0-1 0 0 0,-1 1 0 0 0,1-1 0 0 0,0 0 0 0 0,5 5-1 0 0,0-1-1 0 0,1-1 1 0 0,-1 0-1 0 0,1 0 0 0 0,1-1 0 0 0,-1 0 0 0 0,1 0 0 0 0,-1-1 0 0 0,1 0 0 0 0,0 0 0 0 0,0-1 0 0 0,11 1 0 0 0,-6-2 4 0 0,0 0 0 0 0,0-1 1 0 0,0-1-1 0 0,0 0 0 0 0,0-1 0 0 0,25-7 0 0 0,-10-1 3 0 0,0-1 0 0 0,-1-1-1 0 0,0-2 1 0 0,-1 0-1 0 0,0-2 1 0 0,30-24-1 0 0,-23 12-8 0 0,-1-1-1 0 0,-2-2 0 0 0,-1-1 0 0 0,-2-1 1 0 0,-1-1-1 0 0,-1-2 0 0 0,-2 0 1 0 0,19-42-1 0 0,-37 68 0 0 0,-2 1 0 0 0,1 0 1 0 0,-1-1-1 0 0,-1 0 0 0 0,1 0 0 0 0,-2 0 1 0 0,0 0-1 0 0,0-1 0 0 0,0 1 0 0 0,-1-17 1 0 0,-6-14-2 0 0,3 37 0 0 0,0-2-9 0 0,-6-5 8 0 0,6 9 3 0 0,0 0 0 0 0,0 1-1 0 0,-1-1 1 0 0,1 1 0 0 0,0-1 0 0 0,-1 1-1 0 0,1 0 1 0 0,-1-1 0 0 0,1 1-1 0 0,-1 1 1 0 0,0-1 0 0 0,1 0-1 0 0,-1 1 1 0 0,0-1 0 0 0,0 1-1 0 0,1 0 1 0 0,-1 0 0 0 0,0 0-1 0 0,0 0 1 0 0,1 0 0 0 0,-1 1-1 0 0,0-1 1 0 0,0 1 0 0 0,-4 1-1 0 0,-18 6 1 0 0,1 0-1 0 0,-1 1 0 0 0,1 2 0 0 0,1 0 0 0 0,0 2 1 0 0,1 0-1 0 0,0 2 0 0 0,1 0 0 0 0,-36 34 0 0 0,10-3-2 0 0,1 2 0 0 0,2 3-1 0 0,3 1 1 0 0,2 2-1 0 0,2 2 1 0 0,-35 73-1 0 0,66-119-1 0 0,1 0 0 0 0,0 1-1 0 0,1 0 1 0 0,0 0 0 0 0,1 1-1 0 0,0-1 1 0 0,1 0 0 0 0,-2 17-1 0 0,4-27 5 0 0,1 0 0 0 0,-1 0-1 0 0,0 0 1 0 0,0-1 0 0 0,1 1-1 0 0,-1 0 1 0 0,1-1 0 0 0,-1 1-1 0 0,0 0 1 0 0,1-1 0 0 0,-1 1-1 0 0,1 0 1 0 0,0-1 0 0 0,-1 1-1 0 0,1-1 1 0 0,-1 1 0 0 0,1-1-1 0 0,0 1 1 0 0,-1-1 0 0 0,1 0-1 0 0,0 1 1 0 0,0-1 0 0 0,-1 0-1 0 0,1 1 1 0 0,0-1 0 0 0,0 0-1 0 0,-1 0 1 0 0,1 0 0 0 0,0 0-1 0 0,0 0 1 0 0,0 0 0 0 0,-1 0-1 0 0,1 0 1 0 0,0 0 0 0 0,0 0-1 0 0,1 0 1 0 0,8-3-5 0 0,-1 1 0 0 0,1-1 0 0 0,0-1 0 0 0,-1 0 0 0 0,0 0 0 0 0,0-1 0 0 0,0 0 0 0 0,-1-1 0 0 0,15-12 0 0 0,8-8-27 0 0,30-34-1 0 0,-15 9-10 0 0,-3-2-1 0 0,-1-2 1 0 0,-3-1-1 0 0,53-106 1 0 0,-89 158 41 0 0,5-13-9 0 0,0 0 0 0 0,-1-1 0 0 0,6-22 0 0 0,-11 36 9 0 0,-1 1 0 0 0,0-1 1 0 0,-1 0-1 0 0,1 0 1 0 0,-1 0-1 0 0,1 1 1 0 0,-1-1-1 0 0,0 0 0 0 0,-1 0 1 0 0,1 0-1 0 0,-1 0 1 0 0,0 1-1 0 0,0-1 0 0 0,0 0 1 0 0,0 1-1 0 0,0-1 1 0 0,-1 1-1 0 0,0-1 0 0 0,1 1 1 0 0,-1-1-1 0 0,-1 1 1 0 0,1 0-1 0 0,-3-3 0 0 0,2 4 2 0 0,-1-1 0 0 0,1 1 0 0 0,-1 0 0 0 0,0 0 1 0 0,0 0-1 0 0,0 0 0 0 0,1 1 0 0 0,-2-1 0 0 0,1 1 0 0 0,0 0 0 0 0,0 0 0 0 0,-6 0 0 0 0,1 0 0 0 0,0 1 0 0 0,0 0 0 0 0,0 1 0 0 0,-15 2 0 0 0,6 1 1 0 0,1 2-1 0 0,0-1 0 0 0,0 2 1 0 0,1 0-1 0 0,0 1 1 0 0,0 1-1 0 0,-19 14 1 0 0,-96 83-3 0 0,129-105 3 0 0,-53 49 13 0 0,-76 87 0 0 0,114-117-9 0 0,1 1 0 0 0,1 1 0 0 0,1 0-1 0 0,0 1 1 0 0,2 0 0 0 0,1 1 0 0 0,-15 48-1 0 0,25-69-1 0 0,0 0-1 0 0,0 1 0 0 0,0-1 1 0 0,1 1-1 0 0,0-1 0 0 0,-1 1 1 0 0,1-1-1 0 0,0 1 0 0 0,1-1 1 0 0,-1 1-1 0 0,1-1 0 0 0,-1 1 1 0 0,1-1-1 0 0,0 0 0 0 0,0 1 1 0 0,1-1-1 0 0,2 6 0 0 0,7 3-1 0 0,-7-9 0 0 0,0 0 0 0 0,1 0 0 0 0,-1 0 0 0 0,1-1 0 0 0,0 1 0 0 0,0-1 0 0 0,0-1 0 0 0,0 1 0 0 0,0-1 0 0 0,0 0 0 0 0,0 0 0 0 0,7 1 0 0 0,-3-2 0 0 0,0 0 0 0 0,0-1 0 0 0,0 0 0 0 0,0 0 0 0 0,0-1 0 0 0,13-4 0 0 0,2-3 0 0 0,-1-1 0 0 0,0-1 0 0 0,0-1 0 0 0,24-18 0 0 0,18-15 0 0 0,79-73 0 0 0,45-67 0 0 0,-176 172 0 0 0,9-12 0 0 0,12-32 0 0 0,-27 43 0 0 0,-2 1 0 0 0,-3 1 0 0 0,-4 1 0 0 0,-4 2 0 0 0,3 8 0 0 0,1 1 0 0 0,0-1 0 0 0,-1 0 0 0 0,1 1 0 0 0,-1 0 0 0 0,1 0 0 0 0,-1-1 0 0 0,1 1 0 0 0,-1 1 0 0 0,1-1 0 0 0,0 0 0 0 0,-1 1 0 0 0,1-1 0 0 0,-1 1 0 0 0,1 0 0 0 0,-4 1 0 0 0,0 0 0 0 0,-13 4 0 0 0,1 1 0 0 0,0 0 0 0 0,1 2 0 0 0,-1 0 0 0 0,2 1 0 0 0,-20 15 0 0 0,8-4 0 0 0,2 2 0 0 0,-38 41 0 0 0,40-38-2 0 0,2 0-1 0 0,-36 58 0 0 0,55-77 0 0 0,-1 1-1 0 0,2-1 1 0 0,-1 1-1 0 0,1 0 1 0 0,1 0-1 0 0,-1 0 1 0 0,1 0-1 0 0,1 1 1 0 0,-1-1-1 0 0,1 0 1 0 0,1 0-1 0 0,-1 0 1 0 0,2 0-1 0 0,-1 0 1 0 0,4 10-1 0 0,-3-14 1 0 0,0 1-1 0 0,0-1 0 0 0,1 0 0 0 0,-1 0 0 0 0,1 0 0 0 0,0 0 0 0 0,0-1 0 0 0,1 1 0 0 0,-1-1 0 0 0,1 0 0 0 0,0 0 1 0 0,0 0-1 0 0,0 0 0 0 0,0-1 0 0 0,0 1 0 0 0,6 1 0 0 0,-2 0-6 0 0,1-2 1 0 0,-1 1-1 0 0,0-1 0 0 0,1 0 1 0 0,-1-1-1 0 0,1 0 0 0 0,-1 0 1 0 0,13-1-1 0 0,2-3-21 0 0,0 0-1 0 0,0-2 1 0 0,0 0 0 0 0,-1-2-1 0 0,0 0 1 0 0,0-1 0 0 0,-1-2-1 0 0,0 0 1 0 0,-1-1-1 0 0,26-18 1 0 0,6-9-93 0 0,-1-3-1 0 0,65-68 0 0 0,-85 75 50 0 0,-1-1-1 0 0,-2-1 0 0 0,-2-2 0 0 0,-1 0 1 0 0,26-57-1 0 0,-32 60 20 0 0,-10 19 24 0 0,0 0 1 0 0,-1-1-1 0 0,-1-1 0 0 0,8-27 0 0 0,-12 34 8 0 0,2-19-83 0 0,-6 30 106 0 0,0-1-1 0 0,0 1 1 0 0,0 0-1 0 0,1-1 0 0 0,-1 1 1 0 0,0-1-1 0 0,0 1 1 0 0,0 0-1 0 0,0 0 0 0 0,0 0 1 0 0,0 0-1 0 0,0 0 1 0 0,0-1-1 0 0,-1 2 0 0 0,-1-1 1 0 0,1 0 0 0 0,-1 1 0 0 0,0-1 0 0 0,1 1 0 0 0,-1 0 0 0 0,0 0-1 0 0,1 0 1 0 0,-1 0 0 0 0,1 1 0 0 0,0-1 0 0 0,-1 0 0 0 0,1 1 0 0 0,-3 2-1 0 0,-43 30 0 0 0,1 3 0 0 0,2 2 0 0 0,2 1-1 0 0,1 3 1 0 0,3 1 0 0 0,-68 98-1 0 0,68-83 6 0 0,3 3-1 0 0,-43 96 0 0 0,76-151 1 0 0,1 0 0 0 0,0 0 0 0 0,0 1 0 0 0,1-1 0 0 0,0 1 0 0 0,0-1 0 0 0,1 1 0 0 0,0 8 0 0 0,0-9 3 0 0,0-6-4 0 0,0 0-1 0 0,0 0 0 0 0,0 0 0 0 0,0 0 1 0 0,0 1-1 0 0,0-1 0 0 0,1 0 0 0 0,-1 0 1 0 0,0 0-1 0 0,1 0 0 0 0,-1 0 0 0 0,0 0 1 0 0,1 0-1 0 0,-1 0 0 0 0,1 0 0 0 0,0-1 1 0 0,-1 1-1 0 0,1 0 0 0 0,0 0 0 0 0,0 0 1 0 0,-1-1-1 0 0,1 1 0 0 0,0 0 0 0 0,0-1 1 0 0,0 1-1 0 0,0 0 0 0 0,0-1 0 0 0,0 1 1 0 0,0-1-1 0 0,0 0 0 0 0,0 1 0 0 0,0-1 1 0 0,0 0-1 0 0,2 1 0 0 0,2-1 1 0 0,1 0 0 0 0,-1 0-1 0 0,1 0 1 0 0,-1-1 0 0 0,1 0 0 0 0,6-1 0 0 0,14-5 3 0 0,0 0 0 0 0,0-2 1 0 0,-1-1-1 0 0,0-1 1 0 0,24-15-1 0 0,-14 5 7 0 0,0-2 0 0 0,55-49 1 0 0,-32 16 15 0 0,-2-3 0 0 0,92-127 0 0 0,-133 169-19 0 0,-7 7-7 0 0,1 0-1 0 0,-1 0 1 0 0,6-12 0 0 0,-4 6 3 0 0,-4-2-6 0 0,-12 17-4 0 0,2 2 4 0 0,-6-1 1 0 0,0 2-1 0 0,0-1 0 0 0,1 1 0 0 0,-1 0 0 0 0,1 1 0 0 0,0 0 0 0 0,-1 1 0 0 0,-14 8 0 0 0,-70 47-12 0 0,72-44 12 0 0,-53 36-8 0 0,3 3 1 0 0,2 3-1 0 0,2 3 1 0 0,-115 135-1 0 0,173-182 7 0 0,-131 177-44 0 0,139-188 35 0 0,0 1 0 0 0,0 0 0 0 0,1 0 0 0 0,-1 0 0 0 0,1 0 0 0 0,0 0 0 0 0,0 0 0 0 0,0 1 0 0 0,0-1 0 0 0,0 0 0 0 0,1 0 0 0 0,0 1 0 0 0,-1 4-1 0 0,2-8 10 0 0,-1 1-1 0 0,0-1 0 0 0,0 1 1 0 0,1-1-1 0 0,-1 1 0 0 0,0-1 1 0 0,0 0-1 0 0,1 1 0 0 0,-1-1 1 0 0,0 1-1 0 0,1-1 0 0 0,-1 0 0 0 0,1 0 1 0 0,-1 1-1 0 0,0-1 0 0 0,1 0 1 0 0,-1 0-1 0 0,1 1 0 0 0,-1-1 1 0 0,1 0-1 0 0,-1 0 0 0 0,1 0 1 0 0,-1 0-1 0 0,1 0 0 0 0,0 0 0 0 0,1 1-5 0 0,5 1-2 0 0,0-1-1 0 0,0 0 1 0 0,0-1 0 0 0,1 1 0 0 0,-1-1 0 0 0,0-1 0 0 0,1 1-1 0 0,-1-1 1 0 0,0-1 0 0 0,0 1 0 0 0,13-6 0 0 0,10-4-28 0 0,40-21 0 0 0,-45 20 23 0 0,25-15-9 0 0,0-2 0 0 0,-2-1 0 0 0,-1-3 0 0 0,-2-2 0 0 0,56-55 0 0 0,175-222-42 0 0,-183 196 53 0 0,-66 83 12 0 0,-21 25-2 0 0,-4 6 2 0 0,0 0 0 0 0,-1 0 0 0 0,1-1 0 0 0,-1 1-1 0 0,1 0 1 0 0,-1-1 0 0 0,0 1 0 0 0,0-1-1 0 0,0 1 1 0 0,0-1 0 0 0,0 0 0 0 0,-1 1 0 0 0,1-1-1 0 0,-1 0 1 0 0,0 0 0 0 0,0 1 0 0 0,0-6 0 0 0,0 8 1 0 0,0-1 0 0 0,0 0 0 0 0,-1 0 0 0 0,1 0 0 0 0,0 1 0 0 0,-1-1 0 0 0,1 0 0 0 0,-1 0 0 0 0,1 1 0 0 0,-1-1 0 0 0,1 0 0 0 0,-1 1 0 0 0,1-1 0 0 0,-1 0 0 0 0,0 1 0 0 0,1-1 0 0 0,-1 1 0 0 0,0-1 0 0 0,1 1 0 0 0,-1 0 0 0 0,0-1 0 0 0,0 1 0 0 0,1 0 0 0 0,-1-1 0 0 0,0 1 0 0 0,0 0 0 0 0,0 0 0 0 0,0 0 0 0 0,1-1 0 0 0,-1 1 0 0 0,-1 0 0 0 0,-29 1-2 0 0,16 2 1 0 0,1 2-1 0 0,0-1 0 0 0,-26 14 1 0 0,26-12 1 0 0,-42 20-3 0 0,2 3 1 0 0,-95 66 0 0 0,79-36 8 0 0,2 2 0 0 0,2 4 0 0 0,-93 119 0 0 0,151-173 3 0 0,-1 1 1 0 0,1-1-1 0 0,1 1 0 0 0,0 1 1 0 0,0-1-1 0 0,2 1 0 0 0,-1 0 1 0 0,2 0-1 0 0,-5 21 0 0 0,8-32-5 0 0,1 1 1 0 0,-1-1-1 0 0,1 1 0 0 0,0-1 0 0 0,-1 1 0 0 0,1-1 1 0 0,0 1-1 0 0,1-1 0 0 0,-1 1 0 0 0,0-1 1 0 0,1 1-1 0 0,0-1 0 0 0,-1 0 0 0 0,1 1 0 0 0,0-1 1 0 0,0 0-1 0 0,0 1 0 0 0,0-1 0 0 0,1 0 0 0 0,-1 0 1 0 0,1 0-1 0 0,-1 0 0 0 0,1 0 0 0 0,0-1 1 0 0,-1 1-1 0 0,1 0 0 0 0,0-1 0 0 0,0 1 0 0 0,0-1 1 0 0,1 0-1 0 0,-1 1 0 0 0,0-1 0 0 0,0 0 0 0 0,1 0 1 0 0,-1-1-1 0 0,1 1 0 0 0,1 0 0 0 0,6 1 1 0 0,-1-1-1 0 0,0-1 0 0 0,0 1 0 0 0,1-1 1 0 0,-1-1-1 0 0,0 0 0 0 0,0 0 0 0 0,1-1 1 0 0,8-3-1 0 0,5-3-1 0 0,0 0 1 0 0,-1-2 0 0 0,0-1-1 0 0,0-1 1 0 0,-1 0 0 0 0,-1-2-1 0 0,0 0 1 0 0,-1-2 0 0 0,-1 0-1 0 0,23-26 1 0 0,27-35-2 0 0,-3-3 0 0 0,101-167 1 0 0,-147 216 31 0 0,-1-1 1 0 0,-2-1 0 0 0,-1 0-1 0 0,-1-1 1 0 0,11-47-1 0 0,-20 67 79 0 0,-5 14-100 0 0,0-1-1 0 0,1 0 1 0 0,-1 0-1 0 0,0 0 1 0 0,1 0-1 0 0,-1 1 1 0 0,0-1 0 0 0,0 0-1 0 0,0 0 1 0 0,0 0-1 0 0,0 0 1 0 0,0 0-1 0 0,0 0 1 0 0,0 0-1 0 0,0 1 1 0 0,0-1-1 0 0,0 0 1 0 0,0 0-1 0 0,-1 0 1 0 0,0-1-1 0 0,-2 3 60 0 0,-13 9-36 0 0,1 1 0 0 0,0 0 0 0 0,1 1 0 0 0,1 1 0 0 0,-21 24 0 0 0,-54 77 90 0 0,-95 173 138 0 0,149-225-191 0 0,4 1 0 0 0,-40 118-1 0 0,70-180-70 0 0,-2 2 2 0 0,1 0 0 0 0,0 0 0 0 0,0 0 0 0 0,0 1 1 0 0,0-1-1 0 0,1 0 0 0 0,-1 0 0 0 0,1 1 0 0 0,0-1 0 0 0,0 0 1 0 0,0 0-1 0 0,1 1 0 0 0,-1-1 0 0 0,1 0 0 0 0,-1 0 0 0 0,3 5 0 0 0,-3-6-3 0 0,1-1-1 0 0,-1 1 0 0 0,1-1 0 0 0,-1 1 1 0 0,1-1-1 0 0,0 0 0 0 0,0 1 0 0 0,-1-1 1 0 0,1 0-1 0 0,0 0 0 0 0,0 1 0 0 0,0-1 1 0 0,1 0-1 0 0,-1 0 0 0 0,0 0 0 0 0,0 0 1 0 0,0-1-1 0 0,1 1 0 0 0,-1 0 0 0 0,0 0 1 0 0,1-1-1 0 0,-1 1 0 0 0,1-1 0 0 0,-1 1 1 0 0,1-1-1 0 0,-1 0 0 0 0,1 1 0 0 0,-1-1 1 0 0,1 0-1 0 0,-1 0 0 0 0,4 0 0 0 0,0 0 0 0 0,1-1 0 0 0,1 1 0 0 0,-1-1 0 0 0,0 0 0 0 0,0 0 0 0 0,0-1 0 0 0,0 1 0 0 0,0-1 0 0 0,-1-1 0 0 0,1 1 0 0 0,-1-1 0 0 0,9-5 0 0 0,8-7 0 0 0,25-20 0 0 0,-40 29 0 0 0,45-41-2 0 0,-3-3-1 0 0,61-77 0 0 0,152-212-50 0 0,-105 118-7 0 0,-153 215 48 0 0,-3 4 12 0 0,-1 1 0 0 0,1-1 0 0 0,0 1-1 0 0,-1 0 1 0 0,1-1 0 0 0,0 1 0 0 0,0 0 0 0 0,0-1-1 0 0,0 1 1 0 0,0 0 0 0 0,0 0 0 0 0,1 0 0 0 0,1-2 0 0 0,-3 2-4 0 0,0-1 1 0 0,-1-3 1 0 0,1 5 2 0 0,0 0 0 0 0,0 0 0 0 0,-1-1 0 0 0,1 1 0 0 0,0 0 0 0 0,0 0 0 0 0,0 0 0 0 0,-1 0 0 0 0,1 0 0 0 0,0-1 0 0 0,0 1 0 0 0,-1 0 0 0 0,1 0 0 0 0,0 0 0 0 0,0 0 0 0 0,-1 0 0 0 0,1 0 0 0 0,0 0 0 0 0,0 0 0 0 0,-1 0 0 0 0,1 0 0 0 0,0 0 0 0 0,-1 0 0 0 0,1 0 0 0 0,0 0 0 0 0,0 0 0 0 0,-1 0 0 0 0,1 0 0 0 0,0 0 0 0 0,0 1 0 0 0,0-1 0 0 0,-1 0 0 0 0,1 0 0 0 0,0 0 0 0 0,0 0 0 0 0,-1 1 0 0 0,-9 5 0 0 0,-1 0 0 0 0,1 1 0 0 0,1 0 0 0 0,-17 17 0 0 0,6-6 0 0 0,-19 15 2 0 0,-15 11 5 0 0,3 2 1 0 0,1 3 0 0 0,-47 61-1 0 0,74-80 0 0 0,-43 57 33 0 0,-72 126 0 0 0,133-204-26 0 0,3-7-5 0 0,1 1 1 0 0,-1-1-1 0 0,1 1 1 0 0,0-1-1 0 0,0 1 1 0 0,0-1-1 0 0,0 1 1 0 0,1 0 0 0 0,-1-1-1 0 0,0 1 1 0 0,1 3-1 0 0,0-6-8 0 0,0 0 0 0 0,0 1 0 0 0,1-1 0 0 0,-1 0-1 0 0,0 0 1 0 0,0 1 0 0 0,0-1 0 0 0,0 0 0 0 0,1 0 0 0 0,-1 0 0 0 0,0 1 0 0 0,0-1-1 0 0,1 0 1 0 0,-1 0 0 0 0,0 0 0 0 0,1 0 0 0 0,-1 1 0 0 0,0-1 0 0 0,0 0-1 0 0,1 0 1 0 0,-1 0 0 0 0,0 0 0 0 0,1 0 0 0 0,-1 0 0 0 0,0 0 0 0 0,1 0-1 0 0,-1 0 1 0 0,0 0 0 0 0,1 0 0 0 0,-1 0 0 0 0,0 0 0 0 0,1 0 0 0 0,-1 0 0 0 0,0 0-1 0 0,0 0 1 0 0,1-1 0 0 0,-1 1 0 0 0,0 0 0 0 0,1 0 0 0 0,-1 0 0 0 0,0 0-1 0 0,1-1 1 0 0,12-5 13 0 0,44-34 6 0 0,-3-3 0 0 0,-1-2 1 0 0,53-58-1 0 0,124-169 49 0 0,-196 230-56 0 0,65-89 30 0 0,-96 125-35 0 0,3-6 2 0 0,0 0 3 0 0,-4 5-5 0 0,-2 7-8 0 0,0 0 0 0 0,0 0 0 0 0,0 0 0 0 0,0 0 0 0 0,0-1 0 0 0,0 1 1 0 0,0 0-1 0 0,0 0 0 0 0,0 0 0 0 0,-1 0 0 0 0,1-1 0 0 0,0 1 0 0 0,0 0 0 0 0,0 0 0 0 0,0 0 0 0 0,0 0 0 0 0,0 0 0 0 0,0 0 0 0 0,0-1 0 0 0,0 1 0 0 0,-1 0 0 0 0,1 0 1 0 0,0 0-1 0 0,0 0 0 0 0,0 0 0 0 0,0 0 0 0 0,0 0 0 0 0,-1 0 0 0 0,1 0 0 0 0,0 0 0 0 0,0-1 0 0 0,0 1 0 0 0,0 0 0 0 0,-1 0 0 0 0,1 0 0 0 0,0 0 0 0 0,0 0 0 0 0,0 0 1 0 0,0 0-1 0 0,0 0 0 0 0,-1 0 0 0 0,1 1 0 0 0,-3-2 0 0 0,-1 1 1 0 0,1 0-1 0 0,0 1 0 0 0,-1-1 1 0 0,1 1-1 0 0,0-1 0 0 0,0 1 1 0 0,-1 0-1 0 0,1 0 1 0 0,-5 3-1 0 0,-42 23 2 0 0,49-25-2 0 0,-56 34 0 0 0,3 3 0 0 0,1 2 0 0 0,2 2 0 0 0,3 3 0 0 0,1 1 0 0 0,2 3 0 0 0,-43 63 0 0 0,30-32 0 0 0,-84 158 0 0 0,135-226 0 0 0,5-10 0 0 0,1-1 0 0 0,0 1 0 0 0,0-1 0 0 0,0 1 0 0 0,0 0 0 0 0,0 0 0 0 0,0-1 0 0 0,1 1 0 0 0,0 0 0 0 0,-1 0 0 0 0,1 0 0 0 0,0 0 0 0 0,0 0 0 0 0,1 2 0 0 0,-1 13-6 0 0,0-17 6 0 0,-1 0 0 0 0,1 0 0 0 0,0 0-1 0 0,0-1 1 0 0,0 1 0 0 0,0 0 0 0 0,0 0 0 0 0,0 0 0 0 0,0 0 0 0 0,0-1 0 0 0,0 1 0 0 0,1 0 0 0 0,-1 0 0 0 0,0 0 0 0 0,0-1 0 0 0,1 1 0 0 0,-1 0 0 0 0,1 0-1 0 0,-1-1 1 0 0,1 1 0 0 0,-1 0 0 0 0,1-1 0 0 0,-1 1 0 0 0,1 0 0 0 0,-1-1 0 0 0,2 2 0 0 0,0-1-1 0 0,-2-1 1 0 0,1 1 0 0 0,0 0-1 0 0,0 0 1 0 0,0-1 0 0 0,0 1-1 0 0,0-1 1 0 0,0 1 0 0 0,0-1 0 0 0,0 1-1 0 0,0-1 1 0 0,0 0 0 0 0,0 0-1 0 0,0 1 1 0 0,0-1 0 0 0,0 0 0 0 0,0 0-1 0 0,0 0 1 0 0,0 0 0 0 0,0 0-1 0 0,1 0 1 0 0,0-1 0 0 0,3 1-1 0 0,10-1 0 0 0,-1-1 0 0 0,0-1 0 0 0,1 0 0 0 0,-1-1 0 0 0,0 0 0 0 0,0-1 0 0 0,-1-1 0 0 0,0 0 0 0 0,0-1 0 0 0,19-12 0 0 0,12-12-5 0 0,58-51 1 0 0,-43 28-2 0 0,54-65 0 0 0,42-68-21 0 0,-104 122 12 0 0,-2-3 0 0 0,47-89 0 0 0,-13 22-16 0 0,-77 122 32 0 0,-4 6 2 0 0,-8 7 3 0 0,-2 2-4 0 0,0 1 0 0 0,0 0 0 0 0,0 0 0 0 0,0 0 0 0 0,0 1 0 0 0,1 1-1 0 0,0-1 1 0 0,-9 8 0 0 0,-62 56 5 0 0,48-40-3 0 0,-293 280 49 0 0,241-221 18 0 0,-131 179-1 0 0,100-97 11 0 0,111-166-73 0 0,0 0-1 0 0,0 1 1 0 0,1-1-1 0 0,0 0 1 0 0,-1 0 0 0 0,1 1-1 0 0,-1 3 1 0 0,0 3 12 0 0,2-10-18 0 0,0 0 1 0 0,-1 1-1 0 0,1-1 0 0 0,0 1 1 0 0,0-1-1 0 0,0 1 0 0 0,-1-1 1 0 0,1 1-1 0 0,0-1 0 0 0,0 1 1 0 0,0-1-1 0 0,0 1 0 0 0,0-1 1 0 0,0 1-1 0 0,0-1 0 0 0,0 1 1 0 0,0-1-1 0 0,0 1 0 0 0,1-1 1 0 0,-1 1-1 0 0,0-1 0 0 0,0 1 1 0 0,0-1-1 0 0,0 0 0 0 0,1 1 0 0 0,-1-1 1 0 0,0 1-1 0 0,1-1 0 0 0,-1 0 1 0 0,0 1-1 0 0,1-1 0 0 0,-1 1 1 0 0,0-1-1 0 0,1 0 0 0 0,-1 0 1 0 0,1 1-1 0 0,-1-1 0 0 0,0 0 1 0 0,1 0-1 0 0,-1 1 0 0 0,1-1 1 0 0,-1 0-1 0 0,1 0 0 0 0,-1 0 1 0 0,1 0-1 0 0,-1 0 0 0 0,1 0 1 0 0,-1 0-1 0 0,1 0 0 0 0,-1 0 1 0 0,1 0-1 0 0,-1 0 0 0 0,1 0 1 0 0,-1 0-1 0 0,1 0 0 0 0,-1 0 0 0 0,1 0 1 0 0,-1-1-1 0 0,1 1 0 0 0,29-9 9 0 0,-4-5-3 0 0,0-1-1 0 0,34-27 0 0 0,-21 15-2 0 0,51-42 4 0 0,127-123 1 0 0,-110 92-6 0 0,-42 42 2 0 0,82-79 3 0 0,-122 108-8 0 0,-6 9 0 0 0,-5 4 0 0 0,-6 8 0 0 0,-3 3-2 0 0,-217 201-9 0 0,-54 55 0 0 0,219-201 11 0 0,3 1 0 0 0,-69 104 0 0 0,105-139 0 0 0,2-2 0 0 0,3-2 0 0 0,6-5 0 0 0,-2-7 0 0 0,0 1 0 0 0,0-1 0 0 0,-1 0 0 0 0,1 1 0 0 0,0-1 0 0 0,0 0 0 0 0,0 0 0 0 0,0 0 0 0 0,0 1 0 0 0,-1-1 0 0 0,1 0 0 0 0,0 0 0 0 0,0 0 0 0 0,0-1 0 0 0,2 1 0 0 0,11-3 0 0 0,0 0 0 0 0,0-1 0 0 0,0 0 0 0 0,0-2 0 0 0,-1 1 0 0 0,0-2 0 0 0,19-11 0 0 0,86-66 0 0 0,-59 36 0 0 0,-3-2 0 0 0,-3-3 0 0 0,-1-2 0 0 0,-3-2 0 0 0,60-92 0 0 0,-77 101 4 0 0,107-159 32 0 0,-119 179 34 0 0,-11 18-12 0 0,-6 8-17 0 0,-3 4 85 0 0,-181 239 38 0 0,1-27-79 0 0,68-86-53 0 0,7 4-14 0 0,90-112-13 0 0,8-8-4 0 0,6-3-1 0 0,3-4 0 0 0,10-6 0 0 0,-3-4 0 0 0,-1 0 0 0 0,1 0 0 0 0,-1 0 0 0 0,0-1 0 0 0,0 0 0 0 0,9-11 0 0 0,1 0 0 0 0,42-37 0 0 0,-3-2 0 0 0,-2-3 0 0 0,93-131 0 0 0,136-201 0 0 0,-259 358 0 0 0,-9 16 0 0 0,-8 5 0 0 0,-2 4 0 0 0,-6 8 0 0 0,0 0 0 0 0,0 0 0 0 0,0 0 0 0 0,0 0 0 0 0,0 0 0 0 0,0 0 0 0 0,0 0 0 0 0,0 1 0 0 0,0-1 0 0 0,0 0 0 0 0,0 0 0 0 0,0 0 0 0 0,0 0 0 0 0,0 0 0 0 0,0 0 0 0 0,0 0 0 0 0,-1 0 0 0 0,1 0 0 0 0,0 0 0 0 0,0 0 0 0 0,0 1 0 0 0,0-1 0 0 0,0 0 0 0 0,0 0 0 0 0,0 0 0 0 0,0 0 0 0 0,0 0 0 0 0,0 0 0 0 0,-1 0 0 0 0,1 0 0 0 0,0 0 0 0 0,0 0 0 0 0,0 0 0 0 0,0 0 0 0 0,0 0 0 0 0,0 0 0 0 0,0 0 0 0 0,0 0 0 0 0,-1 0 0 0 0,1 0 0 0 0,0 0 0 0 0,0 0 0 0 0,0 0 0 0 0,0 0 0 0 0,0 0 0 0 0,0 0 0 0 0,0 0 0 0 0,0-1 0 0 0,0 1 0 0 0,0 0 0 0 0,-1 0 0 0 0,1 0 0 0 0,0 0 0 0 0,0 0 0 0 0,0 0 0 0 0,0 0 0 0 0,0 0 0 0 0,0 0 0 0 0,0 0 0 0 0,0 0 0 0 0,0 0 0 0 0,0-1 0 0 0,0 1 0 0 0,0 0 0 0 0,0 0 0 0 0,0 0 0 0 0,0 0 0 0 0,0 0 0 0 0,-20 14 2 0 0,2 0-1 0 0,-34 35 0 0 0,24-21 2 0 0,-70 74 16 0 0,4 4 0 0 0,-129 190 0 0 0,209-275-13 0 0,-68 92 12 0 0,78-109-13 0 0,0 1 0 0 0,0 0-1 0 0,0 0 1 0 0,1 0 0 0 0,0 0-1 0 0,0 0 1 0 0,0 1 0 0 0,0 0-1 0 0,1-1 1 0 0,0 1 0 0 0,-2 12-1 0 0,3-15 4 0 0,1-3-7 0 0,0 1-1 0 0,0-1 0 0 0,0 0 1 0 0,0 1-1 0 0,0-1 1 0 0,0 0-1 0 0,0 1 0 0 0,0-1 1 0 0,0 1-1 0 0,0-1 0 0 0,0 0 1 0 0,0 1-1 0 0,0-1 0 0 0,0 0 1 0 0,0 1-1 0 0,0-1 1 0 0,1 0-1 0 0,-1 1 0 0 0,0-1 1 0 0,0 0-1 0 0,0 0 0 0 0,0 1 1 0 0,1-1-1 0 0,-1 0 0 0 0,0 0 1 0 0,0 1-1 0 0,1-1 0 0 0,-1 0 1 0 0,0 0-1 0 0,1 1 1 0 0,-1-1-1 0 0,0 0 0 0 0,0 0 1 0 0,1 0-1 0 0,-1 0 0 0 0,1 1 1 0 0,1-1 0 0 0,2 1 0 0 0,0 0-1 0 0,0 0 1 0 0,1-1 0 0 0,-1 1 0 0 0,0-1-1 0 0,1 0 1 0 0,-1 0 0 0 0,0-1-1 0 0,0 1 1 0 0,1-1 0 0 0,-1 0-1 0 0,7-2 1 0 0,6-3 4 0 0,-1-1 0 0 0,18-10 0 0 0,0-2 0 0 0,-1-2 0 0 0,-1-2 1 0 0,-1 0-1 0 0,41-42 0 0 0,-16 8 18 0 0,61-82 0 0 0,-54 67-11 0 0,6-9 9 0 0,-66 76-13 0 0,3-5 0 0 0,0-2 2 0 0,-4 4 3 0 0,-2 7-13 0 0,0 1 1 0 0,-1 0-1 0 0,1 0 0 0 0,0-1 1 0 0,0 1-1 0 0,0 0 0 0 0,0 0 1 0 0,-1-1-1 0 0,1 1 1 0 0,0 0-1 0 0,0 0 0 0 0,0 0 1 0 0,-1 0-1 0 0,1-1 0 0 0,0 1 1 0 0,0 0-1 0 0,0 0 0 0 0,-1 0 1 0 0,1 0-1 0 0,0 0 0 0 0,0 0 1 0 0,-1 0-1 0 0,1 0 0 0 0,0 0 1 0 0,0 0-1 0 0,-1 0 0 0 0,1 0 1 0 0,0 0-1 0 0,-1 0 0 0 0,1 0 1 0 0,0 0-1 0 0,0 0 0 0 0,-1 0 1 0 0,1 0-1 0 0,0 0 0 0 0,0 0 1 0 0,-1 0-1 0 0,1 0 0 0 0,0 0 1 0 0,0 0-1 0 0,0 1 1 0 0,-1-1-1 0 0,1 0 0 0 0,0 0 1 0 0,0 0-1 0 0,0 1 0 0 0,-1-1 1 0 0,1 0-1 0 0,0 0 0 0 0,-14 9 1 0 0,13-8 0 0 0,-51 39 9 0 0,2 2 0 0 0,-68 74 0 0 0,-16 34 20 0 0,105-112-20 0 0,1 0-1 0 0,-27 52 0 0 0,27-35 4 0 0,27-53-13 0 0,1-2 0 0 0,0 0 1 0 0,0 0-1 0 0,0 0 0 0 0,0 1 0 0 0,-1-1 0 0 0,1 0 0 0 0,0 0 0 0 0,0 0 0 0 0,0 0 0 0 0,0 1 0 0 0,0-1 0 0 0,0 0 0 0 0,-1 0 0 0 0,1 0 0 0 0,0 0 0 0 0,0 1 0 0 0,0-1 0 0 0,0 0 0 0 0,0 0 0 0 0,0 1 0 0 0,0-1 0 0 0,0 0 0 0 0,0 0 0 0 0,0 0 0 0 0,0 1 0 0 0,0-1 0 0 0,0 0 0 0 0,0 0 0 0 0,0 0 0 0 0,0 1 0 0 0,0-1 0 0 0,0 0 0 0 0,0 0 0 0 0,1 0 0 0 0,-1 1 0 0 0,0-1 0 0 0,0 0 0 0 0,0 0 0 0 0,0 0 0 0 0,0 1 0 0 0,1-1 0 0 0,-1 0 0 0 0,0 0 0 0 0,0 0 0 0 0,3 0 0 0 0,-1 0 0 0 0,1 0 0 0 0,0 0 0 0 0,-1 0 0 0 0,1-1 0 0 0,-1 1 0 0 0,1-1 0 0 0,-1 0 0 0 0,1 0 0 0 0,-1 0 0 0 0,0 0 0 0 0,1 0 0 0 0,-1 0 0 0 0,3-3 0 0 0,40-28 0 0 0,-38 27 0 0 0,39-35 4 0 0,-1-2-1 0 0,67-83 0 0 0,0 4 17 0 0,-15 21-8 0 0,-80 83-7 0 0,-4 3-2 0 0,-6 7 2 0 0,-1 2-2 0 0,-19 30 10 0 0,-4-1-12 0 0,-36 41 0 0 0,6-10 5 0 0,-19 40-5 0 0,-18 28 22 0 0,70-101-14 0 0,2-4-1 0 0,5-4 0 0 0,0 7 9 0 0,10-17 13 0 0,8-6-21 0 0,-3-2-6 0 0,1-1 0 0 0,-1 0-1 0 0,0-1 1 0 0,15-12-1 0 0,-5 3 1 0 0,153-133 22 0 0,-92 75-3 0 0,-57 52-14 0 0,-2 3-5 0 0,-5 3 2 0 0,-2 4-2 0 0,-63 72 11 0 0,-82 87-3 0 0,109-118-8 0 0,1 0 0 0 0,1 1 0 0 0,-22 48 0 0 0,38-68-1 0 0,-12 34 7 0 0,12-27 4 0 0,3-4-4 0 0,4-1-1 0 0,-2-12-7 0 0,1 0-1 0 0,-1-1 1 0 0,1 1-1 0 0,-1-1 0 0 0,1 1 1 0 0,-1-1-1 0 0,1 1 0 0 0,-1-1 1 0 0,1 1-1 0 0,-1-1 0 0 0,1 1 1 0 0,0-1-1 0 0,-1 1 1 0 0,1-1-1 0 0,0 0 0 0 0,-1 0 1 0 0,2 1-1 0 0,3 0 1 0 0,1 0-1 0 0,-1 0 0 0 0,0 0 1 0 0,1-1-1 0 0,-1 0 1 0 0,0 0-1 0 0,1 0 1 0 0,-1-1-1 0 0,1 0 1 0 0,-1 0-1 0 0,10-4 1 0 0,7-2 1 0 0,28-15-1 0 0,-16 6 0 0 0,-2-2 0 0 0,0-2-1 0 0,-1 0 1 0 0,-1-2-1 0 0,0-2 1 0 0,30-31-1 0 0,-39 32 1 0 0,0-1-1 0 0,-2 0 1 0 0,0-2-1 0 0,-2 0 1 0 0,-1-1-1 0 0,-1-1 1 0 0,18-48-1 0 0,-25 54 0 0 0,-2 0 0 0 0,0 0 0 0 0,-1 0 0 0 0,3-42 0 0 0,-7 49 0 0 0,-1-1 0 0 0,-1 1 0 0 0,0-1 0 0 0,-1 1 0 0 0,-1 0 0 0 0,0-1 0 0 0,-1 1 0 0 0,-6-14 0 0 0,3 10 0 0 0,-1 0-1 0 0,0 0 0 0 0,-1 1 0 0 0,-1 1 0 0 0,-1-1 1 0 0,-1 2-1 0 0,0-1 0 0 0,-1 2 0 0 0,-17-17 0 0 0,14 18 1 0 0,-3-1 0 0 0,-9-3 0 0 0,21 16 0 0 0,1 3 0 0 0,1-2 0 0 0,0 1 0 0 0,0 0 0 0 0,0 0 0 0 0,0 0 0 0 0,0 1 0 0 0,0 0 0 0 0,0 0 0 0 0,0 0 0 0 0,0 1 0 0 0,0-1 0 0 0,1 1 0 0 0,-1 0 0 0 0,1 0 0 0 0,-1 1 0 0 0,1 0 0 0 0,0 0 0 0 0,0 0 0 0 0,0 0 0 0 0,-5 5 0 0 0,-2 3 0 0 0,1 1 0 0 0,0-1 0 0 0,0 2 0 0 0,-13 23 0 0 0,9-11 2 0 0,0 0-1 0 0,2 1 1 0 0,1 0 0 0 0,-12 44-1 0 0,15-34 1 0 0,2-1 1 0 0,2 1-1 0 0,0 67 1 0 0,5-83 2 0 0,4-1-1 0 0,-1-6 8 0 0,3-3-3 0 0,3-2 3 0 0,-5-10-10 0 0,-4 1-1 0 0,5-3 0 0 0,0 0 0 0 0,0 0 0 0 0,0-1 0 0 0,-1 1 0 0 0,1-2 0 0 0,-1 1 0 0 0,0 0 0 0 0,-1-1 0 0 0,1 0 0 0 0,-1 0 0 0 0,0-1 0 0 0,-1 1 0 0 0,3-8 0 0 0,4-8 3 0 0,0-1 0 0 0,9-38-1 0 0,-14 39 0 0 0,-1 1-1 0 0,-1-1 1 0 0,-1 1-1 0 0,-1-1 0 0 0,0 0 1 0 0,-2 0-1 0 0,0 0 1 0 0,-2 1-1 0 0,-8-33 0 0 0,5 30 0 0 0,-1 8 3 0 0,-2 4-2 0 0,-4 6 2 0 0,10 5-5 0 0,0 0 0 0 0,0 1 1 0 0,0-1-1 0 0,0 1 0 0 0,0 0 0 0 0,0 0 0 0 0,0 0 0 0 0,0 0 1 0 0,0 1-1 0 0,0-1 0 0 0,1 1 0 0 0,-1 0 0 0 0,0 0 0 0 0,-4 1 1 0 0,-37 21 4 0 0,25-9-4 0 0,0 0 0 0 0,1 1 0 0 0,1 1 1 0 0,-27 31-1 0 0,14-9 1 0 0,-32 50-1 0 0,30-29 6 0 0,22-39-6 0 0,1 1 1 0 0,8-19-1 0 0,1 0 0 0 0,-1 0 0 0 0,1 0 0 0 0,-1-1 0 0 0,1 1 0 0 0,0 0 0 0 0,-1 0 1 0 0,1 0-1 0 0,0 0 0 0 0,1 3 0 0 0,-1-5-1 0 0,0 1 0 0 0,0-1 0 0 0,0 1 1 0 0,0-1-1 0 0,0 0 0 0 0,1 1 0 0 0,-1-1 0 0 0,0 0 0 0 0,0 1 1 0 0,1-1-1 0 0,-1 0 0 0 0,0 1 0 0 0,0-1 0 0 0,1 0 1 0 0,-1 0-1 0 0,0 1 0 0 0,1-1 0 0 0,-1 0 0 0 0,0 0 0 0 0,1 1 1 0 0,-1-1-1 0 0,0 0 0 0 0,1 0 0 0 0,-1 0 0 0 0,1 0 1 0 0,-1 0-1 0 0,1 0 0 0 0,1 0 1 0 0,0 0 0 0 0,0 0 0 0 0,0 0 0 0 0,0-1-1 0 0,0 1 1 0 0,0-1 0 0 0,-1 1 0 0 0,1-1 0 0 0,0 0 0 0 0,0 0 0 0 0,2-1 0 0 0,1-2 0 0 0,0 1 0 0 0,0-1 0 0 0,0 0 0 0 0,7-8 0 0 0,-1-2 0 0 0,0 0 1 0 0,9-18-1 0 0,67-134 2 0 0,-25 16-2527 0 0,-62 150 2524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9:26.744"/>
    </inkml:context>
    <inkml:brush xml:id="br0">
      <inkml:brushProperty name="width" value="0.35" units="cm"/>
      <inkml:brushProperty name="height" value="0.35" units="cm"/>
    </inkml:brush>
  </inkml:definitions>
  <inkml:trace contextRef="#ctx0" brushRef="#br0">537 0 3912 0 0,'8'9'7'0'0,"-4"-1"23"0"0,0-3 4 0 0,-4-5-32 0 0,0 1 0 0 0,0-1 0 0 0,0 0 1 0 0,1 1-1 0 0,-1-1 0 0 0,0 1 1 0 0,0-1-1 0 0,0 0 0 0 0,0 1 1 0 0,0-1-1 0 0,0 1 0 0 0,0-1 0 0 0,0 1 1 0 0,0-1-1 0 0,0 0 0 0 0,0 1 1 0 0,-1-1-1 0 0,1 1 0 0 0,0-1 1 0 0,0 0-1 0 0,0 1 0 0 0,0-1 0 0 0,-1 1 1 0 0,1-1-1 0 0,0 0 0 0 0,0 1 1 0 0,-1-1-1 0 0,1 0 0 0 0,0 0 1 0 0,-1 1-1 0 0,1-1 0 0 0,0 0 1 0 0,-1 1-1 0 0,0-1 0 0 0,-12 10 24 0 0,1-5-14 0 0,9-3-12 0 0,-1-1-1 0 0,1 1 1 0 0,0-1-1 0 0,0 1 1 0 0,-1-1-1 0 0,1 0 1 0 0,-1 0-1 0 0,1-1 1 0 0,-1 1 0 0 0,1-1-1 0 0,-5 1 1 0 0,-16-1-7 0 0,-34 9-13 0 0,-75 21-1 0 0,82-17-8 0 0,35-8 22 0 0,1 1 0 0 0,0 0 1 0 0,0 2-1 0 0,0 0 0 0 0,1 0 1 0 0,0 2-1 0 0,1-1 0 0 0,-14 14 1 0 0,-40 26-517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9:27.192"/>
    </inkml:context>
    <inkml:brush xml:id="br0">
      <inkml:brushProperty name="width" value="0.35" units="cm"/>
      <inkml:brushProperty name="height" value="0.35" units="cm"/>
    </inkml:brush>
  </inkml:definitions>
  <inkml:trace contextRef="#ctx0" brushRef="#br0">26 207 3112 0 0,'-1'-2'1'0'0,"-2"2"1"0"0,0 0 22 0 0,2 0-14 0 0,0 0-3 0 0,1 0 0 0 0,-1 0 0 0 0,1 1 0 0 0,-1-1 0 0 0,1 0 0 0 0,-1 0 0 0 0,0 0 0 0 0,1 0 0 0 0,-1 0 0 0 0,1 0 0 0 0,-1 0 0 0 0,1-1-1 0 0,-1 1 1 0 0,1 0 0 0 0,-9-10 1307 0 0,27-11-1002 0 0,-9 7-272 0 0,0 2 0 0 0,1-1 1 0 0,17-16-1 0 0,-20 23-19 0 0,-3 2-14 0 0,7-13 34 0 0,-4 4-38 0 0,-1 1-2 0 0,20-26 42 0 0,-18 27-24 0 0,2 7 26 0 0,-10 4-44 0 0,0 0 1 0 0,0 0-1 0 0,0 0 1 0 0,0 0-1 0 0,0 0 0 0 0,0 0 1 0 0,0 1-1 0 0,0-1 0 0 0,0 0 1 0 0,0 0-1 0 0,0 0 1 0 0,0 0-1 0 0,0 0 0 0 0,0 0 1 0 0,0 0-1 0 0,0 0 0 0 0,0 0 1 0 0,0 0-1 0 0,0 1 0 0 0,0-1 1 0 0,0 0-1 0 0,0 0 1 0 0,1 0-1 0 0,-1 0 0 0 0,0 0 1 0 0,0 0-1 0 0,0 0 0 0 0,0 0 1 0 0,0 0-1 0 0,0 0 0 0 0,0 0 1 0 0,-9 7-655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9:56.157"/>
    </inkml:context>
    <inkml:brush xml:id="br0">
      <inkml:brushProperty name="width" value="0.35" units="cm"/>
      <inkml:brushProperty name="height" value="0.35" units="cm"/>
    </inkml:brush>
  </inkml:definitions>
  <inkml:trace contextRef="#ctx0" brushRef="#br0">364 1256 3408 0 0,'3'0'5'0'0,"8"-1"491"0"0,-23 11-100 0 0,-26 23 126 0 0,32-27-482 0 0,-18 19 80 0 0,19-17-109 0 0,3-4-3 0 0,-1 0 1 0 0,0 0-1 0 0,0 0 1 0 0,0-1-1 0 0,-1 1 1 0 0,-4 3-1 0 0,-15 15 26 0 0,-10 11-13 0 0,30-32-16 0 0,-1 1 1 0 0,1 0-1 0 0,-1-1 0 0 0,1 0 1 0 0,-1 0-1 0 0,0 0 0 0 0,1 0 1 0 0,-1-1-1 0 0,0 0 0 0 0,0 1 1 0 0,1-1-1 0 0,-6-1 1 0 0,7 1 13 0 0,-92 0 2809 0 0,92 1-2740 0 0,1 0 0 0 0,-1-1 0 0 0,1 1 0 0 0,-1 0 0 0 0,1 0 0 0 0,-1 0 0 0 0,1 0-1 0 0,-1 0 1 0 0,1 0 0 0 0,0 0 0 0 0,-1 0 0 0 0,1 1 0 0 0,0-1 0 0 0,0 1 0 0 0,0-1 0 0 0,-1 3 0 0 0,0-2 30 0 0,2-1-82 0 0,-1-1-1 0 0,0 1 0 0 0,1 0 0 0 0,-1 0 0 0 0,1 0 0 0 0,-1-1 0 0 0,1 1 1 0 0,-1 0-1 0 0,1 0 0 0 0,-1 0 0 0 0,1 0 0 0 0,0 0 0 0 0,0 0 1 0 0,-1 0-1 0 0,1 0 0 0 0,0 2 0 0 0,-2 15 501 0 0,-4 16-213 0 0,-2 13 527 0 0,-6 83 1 0 0,14-128-822 0 0,0-1 1 0 0,0 0 0 0 0,0 0-1 0 0,0 0 1 0 0,0 0-1 0 0,0 1 1 0 0,1-1 0 0 0,-1 0-1 0 0,0 0 1 0 0,1 0 0 0 0,-1 0-1 0 0,0 0 1 0 0,1 1-1 0 0,0 0 1 0 0,0-2-14 0 0,-1 0 0 0 0,0 0-1 0 0,1 1 1 0 0,-1-1 0 0 0,0 0 0 0 0,1 0 0 0 0,-1 0-1 0 0,0 0 1 0 0,1 0 0 0 0,-1 0 0 0 0,0 0-1 0 0,1 0 1 0 0,-1 0 0 0 0,0-1 0 0 0,0 1 0 0 0,1 0-1 0 0,-1 0 1 0 0,0 0 0 0 0,1 0 0 0 0,-1 0 0 0 0,0-1-1 0 0,0 1 1 0 0,1 0 0 0 0,-1 0 0 0 0,0 0-1 0 0,0-1 1 0 0,1 1 0 0 0,-1 0 0 0 0,0 0 0 0 0,0-1-1 0 0,0 1 1 0 0,1 0 0 0 0,22-36 562 0 0,-18 28-671 0 0,134-258 291 0 0,33-109-116 0 0,-155 338-65 0 0,-6 13-1 0 0,1 0 0 0 0,17-25-1 0 0,-29 48-12 0 0,1 1-1 0 0,-1 0 1 0 0,0-1-1 0 0,0 1 0 0 0,0 0 1 0 0,0 0-1 0 0,0-1 1 0 0,1 1-1 0 0,-1 0 0 0 0,0 0 1 0 0,0-1-1 0 0,0 1 1 0 0,1 0-1 0 0,-1 0 1 0 0,0 0-1 0 0,0-1 0 0 0,1 1 1 0 0,-1 0-1 0 0,0 0 1 0 0,1 0-1 0 0,-1 0 1 0 0,0 0-1 0 0,0 0 0 0 0,1 0 1 0 0,-1-1-1 0 0,0 1 1 0 0,1 0-1 0 0,-1 0 1 0 0,0 0-1 0 0,1 0 0 0 0,-1 0 1 0 0,0 0-1 0 0,0 1 1 0 0,1-1-1 0 0,4 10 89 0 0,-2 16 23 0 0,-5-8-34 0 0,0 0 1 0 0,0 0 0 0 0,-11 34 0 0 0,7-29 39 0 0,-5 31 1 0 0,-1 6 166 0 0,8-45-148 0 0,1 1 0 0 0,1-1 0 0 0,-2 21 1 0 0,4-31-98 0 0,1 1 1 0 0,-1-1 0 0 0,1 0 0 0 0,0 0 0 0 0,0 0 0 0 0,1 0 0 0 0,-1 0 0 0 0,1 0 0 0 0,0-1 0 0 0,1 1 0 0 0,-1 0-1 0 0,1-1 1 0 0,0 0 0 0 0,0 0 0 0 0,6 8 0 0 0,-9-12-42 0 0,1 0-1 0 0,-1 0 1 0 0,0 0-1 0 0,0 0 1 0 0,0 0-1 0 0,1 0 1 0 0,-1 0-1 0 0,0 0 1 0 0,0 0-1 0 0,1 0 1 0 0,-1 0 0 0 0,0 0-1 0 0,0 0 1 0 0,0 0-1 0 0,1 0 1 0 0,-1 0-1 0 0,0 0 1 0 0,0 0-1 0 0,0 0 1 0 0,1 0-1 0 0,-1 0 1 0 0,0 0-1 0 0,0 0 1 0 0,0 0-1 0 0,0-1 1 0 0,1 1-1 0 0,-1 0 1 0 0,0 0-1 0 0,0 0 1 0 0,0 0 0 0 0,0 0-1 0 0,1 0 1 0 0,-1-1-1 0 0,0 1 1 0 0,0 0-1 0 0,3-3 10 0 0,1 1-9 0 0,-1 0 0 0 0,1-1-1 0 0,-1 1 1 0 0,0-1-1 0 0,0 0 1 0 0,0 0-1 0 0,0 0 1 0 0,0-1-1 0 0,-1 1 1 0 0,0 0 0 0 0,1-1-1 0 0,-1 0 1 0 0,3-7-1 0 0,0 0 0 0 0,49-132 0 0 0,-16 38 0 0 0,-24 72 1 0 0,-7 19 0 0 0,-1 1 0 0 0,-1-2 0 0 0,0 1 0 0 0,0 0 0 0 0,-2-1 0 0 0,0 0 0 0 0,2-25-1 0 0,-3 10 7 0 0,-1 20-3 0 0,2 3 7 0 0,-3 5-7 0 0,2 117 4 0 0,0-38 4 0 0,-9 89 0 0 0,5-156-11 0 0,0 0 0 0 0,0 0 0 0 0,-1 0 0 0 0,-1 0 0 0 0,1-1 0 0 0,-8 14-1 0 0,7-15 0 0 0,4-8 0 0 0,0 0 0 0 0,0 1 0 0 0,0-1 0 0 0,0 0 0 0 0,0 1 0 0 0,0-1-1 0 0,0 0 1 0 0,0 0 0 0 0,0 1 0 0 0,0-1 0 0 0,0 0 0 0 0,0 1-1 0 0,0-1 1 0 0,0 0 0 0 0,0 1 0 0 0,0-1 0 0 0,0 0 0 0 0,0 0-1 0 0,0 1 1 0 0,0-1 0 0 0,0 0 0 0 0,1 1 0 0 0,-1-1 0 0 0,0 0-1 0 0,0 0 1 0 0,0 1 0 0 0,0-1 0 0 0,1 0 0 0 0,-1 0 0 0 0,0 0-1 0 0,0 1 1 0 0,1-1 0 0 0,-1 0 0 0 0,0 0 0 0 0,0 0 0 0 0,1 0-1 0 0,-1 1 1 0 0,1-1 0 0 0,5-7-8 0 0,3-19-8 0 0,0 0 0 0 0,8-48 0 0 0,1-3-10 0 0,-2 16 1 0 0,27-83-68 0 0,-68 221 15 0 0,-20 100-1 0 0,44-172 74 0 0,0 2-5 0 0,-1 1-1 0 0,0-1 1 0 0,-1 0-1 0 0,1 0 1 0 0,-1 0-1 0 0,0 0 1 0 0,-1-1-1 0 0,0 1 1 0 0,-5 6-1 0 0,5-12-59 0 0,4-7 21 0 0,4-10-15 0 0,-2 11 53 0 0,7-17-40 0 0,-9 22 41 0 0,-2 8-12 0 0,-13 24 18 0 0,4-11-1 0 0,2 1 1 0 0,-12 35 0 0 0,8-12-11 0 0,-10 47-44 0 0,19-77 17 0 0,0 0-1 0 0,-2-1 0 0 0,-13 28 1 0 0,0-2-106 0 0,-3 1-30 0 0,9-19 26 0 0,10-17 102 0 0,2-3 15 0 0,-1 1 1 0 0,1-1-1 0 0,0 0 1 0 0,0 1-1 0 0,1-1 0 0 0,-1 1 1 0 0,0-1-1 0 0,1 1 1 0 0,-1-1-1 0 0,1 1 0 0 0,0-1 1 0 0,0 1-1 0 0,0 3 1 0 0,-6-112-284 0 0,7 90 311 0 0,1-1-1 0 0,6-22 0 0 0,1-10-11 0 0,-9 43 16 0 0,-2 2 1 0 0,0-29-1 0 0,2 24 3 0 0,0 2 1 0 0,0 1 6 0 0,0 4 1 0 0,1 11 16 0 0,1 17-8 0 0,-2 0 1 0 0,-1-1 0 0 0,-1 1-1 0 0,-8 40 1 0 0,-31 101 68 0 0,11-78-29 0 0,24-70-50 0 0,-1-7-6 0 0,6-10-6 0 0,0-33-6 0 0,0 15 4 0 0,1 1 1 0 0,3-23-1 0 0,11-44-46 0 0,41-131 0 0 0,-50 191 45 0 0,-5 17 8 0 0,1 0 0 0 0,0-1-1 0 0,1 1 1 0 0,-1 0-1 0 0,1 0 1 0 0,0 0 0 0 0,0 0-1 0 0,1 0 1 0 0,-1 0-1 0 0,1 1 1 0 0,5-7 0 0 0,0 3 1 0 0,-2 2 1 0 0,-2 2 6 0 0,-3 4-7 0 0,-1 0 1 0 0,1 0-1 0 0,-1 0 1 0 0,0-1-1 0 0,1 2 0 0 0,-1-1 1 0 0,1 0-1 0 0,-1 0 1 0 0,0 0-1 0 0,1 0 1 0 0,-1 0-1 0 0,0 0 1 0 0,1 0-1 0 0,-1 0 1 0 0,1 0-1 0 0,-1 1 1 0 0,0-1-1 0 0,1 0 1 0 0,-1 0-1 0 0,0 1 1 0 0,1-1-1 0 0,-1 0 1 0 0,0 0-1 0 0,0 1 1 0 0,1-1-1 0 0,2 5 4 0 0,-2-4-4 0 0,0 0 1 0 0,-1 0 0 0 0,1 0 0 0 0,0 0 0 0 0,-1 0 0 0 0,1 0-1 0 0,-1 0 1 0 0,1 0 0 0 0,-1 1 0 0 0,1-1 0 0 0,-1 0-1 0 0,0 0 1 0 0,0 0 0 0 0,0 1 0 0 0,0-1 0 0 0,0 1 0 0 0,1 4 2 0 0,2 14 12 0 0,-1 0 1 0 0,-1 0 0 0 0,-2 32-1 0 0,0-13 50 0 0,2-39-57 0 0,6-5 1 0 0,5-16-4 0 0,0 1 0 0 0,-1-2 0 0 0,8-24 0 0 0,7-13 6 0 0,10-21 4 0 0,34-69 27 0 0,-63 135-37 0 0,0 2-2 0 0,1 5 2 0 0,-2 1-2 0 0,1-1 4 0 0,1-1 1 0 0,32-37 94 0 0,82-72 1 0 0,-85 89 84 0 0,-35 27-152 0 0,1-1-1 0 0,0 0 1 0 0,0 1 0 0 0,-1 0-1 0 0,1 0 1 0 0,0-1-1 0 0,0 2 1 0 0,1-1 0 0 0,-1 0-1 0 0,4 0 1 0 0,-6 2-29 0 0,-1 0 1 0 0,1 0-1 0 0,0-1 1 0 0,-1 1-1 0 0,1 0 0 0 0,-1 0 1 0 0,1 0-1 0 0,-1 0 1 0 0,1 0-1 0 0,-1 0 1 0 0,0 0-1 0 0,1 0 0 0 0,-1 0 1 0 0,0 0-1 0 0,0 0 1 0 0,0 2-1 0 0,1 0 8 0 0,0 12 14 0 0,1 1 0 0 0,-2-1 0 0 0,0 1 1 0 0,-1-1-1 0 0,-1 1 0 0 0,0-1 1 0 0,-8 27-1 0 0,3-16 10 0 0,-2-1-1 0 0,0 0 1 0 0,-21 38 0 0 0,18-36 23 0 0,12-25-56 0 0,-1 0 0 0 0,1-1-1 0 0,-1 1 1 0 0,0 0 0 0 0,1-1 0 0 0,-1 1 0 0 0,0-1-1 0 0,0 1 1 0 0,0-1 0 0 0,0 1 0 0 0,-2 1-1 0 0,-1 0 52 0 0,3-6-22 0 0,7-13-5 0 0,-2 4-21 0 0,25-61 56 0 0,55-100 0 0 0,-23 54 3 0 0,-45 82 5 0 0,-15 34-16 0 0,-1 7-32 0 0,-2 15-5 0 0,-1 1 1 0 0,0-1 0 0 0,-1 0-1 0 0,-2 0 1 0 0,-14 36 0 0 0,12-33-10 0 0,-73 190 72 0 0,55-152 30 0 0,-58 98-1 0 0,37-91 61 0 0,44-64-155 0 0,3-7-3 0 0,2-8-15 0 0,-1 1 1 0 0,1-1 0 0 0,1 1-1 0 0,0 0 1 0 0,1 0 0 0 0,8-18-1 0 0,-5 11 0 0 0,82-210-7 0 0,12-54-105 0 0,19-42-148 0 0,-108 293 228 0 0,37-89-188 0 0,66-118 1 0 0,-57 139-1988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49:56.671"/>
    </inkml:context>
    <inkml:brush xml:id="br0">
      <inkml:brushProperty name="width" value="0.35" units="cm"/>
      <inkml:brushProperty name="height" value="0.35" units="cm"/>
    </inkml:brush>
  </inkml:definitions>
  <inkml:trace contextRef="#ctx0" brushRef="#br0">348 1 4120 0 0,'5'3'0'0'0,"-4"-3"0"0"0,0 1 0 0 0,0-1 1 0 0,0 1-1 0 0,0-1 0 0 0,0 1 0 0 0,0 0 0 0 0,0-1 1 0 0,0 1-1 0 0,0 0 0 0 0,0 0 0 0 0,0 0 1 0 0,0 0-1 0 0,-1-1 0 0 0,1 1 0 0 0,0 0 0 0 0,-1 1 1 0 0,1-1-1 0 0,-1 0 0 0 0,1 2 0 0 0,0 0 4 0 0,0 3 4 0 0,-5 9 0 0 0,4-14-8 0 0,-1-1 0 0 0,1 1 1 0 0,0-1-1 0 0,0 0 0 0 0,0 1 1 0 0,0-1-1 0 0,-1 0 0 0 0,1 1 0 0 0,0-1 1 0 0,0 0-1 0 0,-1 1 0 0 0,1-1 0 0 0,0 0 1 0 0,0 0-1 0 0,-1 1 0 0 0,1-1 1 0 0,0 0-1 0 0,-1 0 0 0 0,1 0 0 0 0,0 1 1 0 0,-1-1-1 0 0,1 0 0 0 0,0 0 0 0 0,-1 0 1 0 0,1 0-1 0 0,0 0 0 0 0,-1 0 1 0 0,0 0-1 0 0,-7 3 2 0 0,5-2 0 0 0,-1 0-1 0 0,1 0 1 0 0,0 0-1 0 0,0 0 0 0 0,0 1 1 0 0,0-1-1 0 0,1 1 0 0 0,-1 0 1 0 0,-4 3-1 0 0,-22 17 8 0 0,-2-2 5 0 0,9-8-13 0 0,0 0 0 0 0,0-2 1 0 0,-2-1-1 0 0,1-1 0 0 0,-1 0 1 0 0,-32 4-1 0 0,50-11-59 0 0,0-1-1 0 0,-1 0 1 0 0,1-1-1 0 0,0 1 1 0 0,0-1 0 0 0,0-1-1 0 0,0 1 1 0 0,-8-3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50:06.365"/>
    </inkml:context>
    <inkml:brush xml:id="br0">
      <inkml:brushProperty name="width" value="0.35" units="cm"/>
      <inkml:brushProperty name="height" value="0.35" units="cm"/>
    </inkml:brush>
  </inkml:definitions>
  <inkml:trace contextRef="#ctx0" brushRef="#br0">580 618 4008 0 0,'3'0'1'0'0,"-2"0"23"0"0,10-5 160 0 0,-4 3-64 0 0,-2 1-98 0 0,-1-1 0 0 0,0 0 0 0 0,-1 0 0 0 0,1 0 0 0 0,0-1 0 0 0,-1 1 0 0 0,1-1 0 0 0,-1 0 0 0 0,4-3 0 0 0,17-11-11 0 0,12-10-3 0 0,-29 20-8 0 0,-3 2 0 0 0,1 1 0 0 0,-1 0 0 0 0,1 0 0 0 0,1 0 0 0 0,6-3 0 0 0,13-14 2078 0 0,-40 36-850 0 0,3 1-867 0 0,1 1 0 0 0,0-1-1 0 0,2 2 1 0 0,-15 35-1 0 0,-4 6 107 0 0,22-47-364 0 0,-58 116 1266 0 0,55-108-811 0 0,-22 36 0 0 0,31-56-553 0 0,1 0 1 0 0,-1-1-1 0 0,0 1 0 0 0,0 0 1 0 0,0 0-1 0 0,0 0 1 0 0,0 0-1 0 0,1 0 1 0 0,-1 0-1 0 0,0 0 1 0 0,0 0-1 0 0,0 0 1 0 0,0 1-1 0 0,0-1 1 0 0,1 0-1 0 0,-1 0 1 0 0,0 0-1 0 0,0 0 0 0 0,0 0 1 0 0,0 0-1 0 0,0 0 1 0 0,0 0-1 0 0,1 0 1 0 0,-1 0-1 0 0,0 0 1 0 0,0 0-1 0 0,0 1 1 0 0,0-1-1 0 0,0 0 1 0 0,0 0-1 0 0,0 0 1 0 0,0 0-1 0 0,0 0 0 0 0,1 0 1 0 0,-1 1-1 0 0,0-1 1 0 0,0 0-1 0 0,0 0 1 0 0,0 0-1 0 0,46-92 155 0 0,-29 59-96 0 0,-1 0-1 0 0,19-55 1 0 0,-33 72 32 0 0,-2 15-89 0 0,-1 0-1 0 0,1 0 0 0 0,0 1 0 0 0,0-1 0 0 0,0 0 1 0 0,1 0-1 0 0,-1 0 0 0 0,0 0 0 0 0,0 0 1 0 0,0 1-1 0 0,1-1 0 0 0,-1 0 0 0 0,0 0 0 0 0,1 0 1 0 0,-1 0-1 0 0,1 0 6 0 0,-1 0 1 0 0,1 0-1 0 0,-1 0 0 0 0,1-1 1 0 0,-1 1-1 0 0,0 0 0 0 0,0 0 1 0 0,0 0-1 0 0,1 0 1 0 0,-1-1-1 0 0,0 1 0 0 0,-1 0 1 0 0,1 0-1 0 0,0-2 0 0 0,-1 1 0 0 0,1 1 0 0 0,0 0-1 0 0,0-1 1 0 0,0 1 0 0 0,0-1-1 0 0,0 1 1 0 0,0-1 0 0 0,1 1-1 0 0,-1-1 1 0 0,0 1 0 0 0,2-3-1 0 0,2-7 9 0 0,-1 0-1 0 0,0 0 0 0 0,0 0 1 0 0,-1-1-1 0 0,0 1 0 0 0,-1-1 1 0 0,-1-12-1 0 0,6-31 52 0 0,-5 50-40 0 0,0-1 1 0 0,1 1-1 0 0,0 0 1 0 0,0-1-1 0 0,0 1 0 0 0,1 0 1 0 0,0 0-1 0 0,0 1 1 0 0,0-1-1 0 0,0 1 1 0 0,1-1-1 0 0,6-5 118 0 0,-10 28-27 0 0,-1-6-88 0 0,0 1 1 0 0,-1-1 0 0 0,0 1 0 0 0,-1-1 0 0 0,-6 17 0 0 0,-27 60 91 0 0,24-61-85 0 0,0-2 21 0 0,2 2 0 0 0,1-1 0 0 0,-5 30 0 0 0,-1-6 128 0 0,14-49-120 0 0,1-5-56 0 0,-1-1 0 0 0,1 1 1 0 0,0 0-1 0 0,1-1 1 0 0,-1 1-1 0 0,2-6 1 0 0,0-2-8 0 0,4-28 15 0 0,2 0 0 0 0,20-58 0 0 0,-1 5 13 0 0,-20 48-20 0 0,-7 39-12 0 0,1-1 0 0 0,-1 0 1 0 0,1 0-1 0 0,0 1 0 0 0,0-1 1 0 0,1 1-1 0 0,0-1 0 0 0,0 1 1 0 0,0-1-1 0 0,1 1 0 0 0,-1 0 1 0 0,1 0-1 0 0,7-8 0 0 0,12-10 89 0 0,-22 28-69 0 0,-1 0-1 0 0,1 0 0 0 0,0 0 1 0 0,0-1-1 0 0,1 8 0 0 0,-1-2-12 0 0,-2 18 11 0 0,-2-2 1 0 0,0 1-1 0 0,-11 32 0 0 0,-4 22 46 0 0,9-41 36 0 0,-19 53 0 0 0,20-65 18 0 0,69-188 215 0 0,-46 128-332 0 0,1 1 0 0 0,2 0 1 0 0,30-40-1 0 0,-9 16 4 0 0,-22 29-5 0 0,-16 26-3 0 0,0-1 0 0 0,1 1 0 0 0,-1 0 0 0 0,0 0 0 0 0,0 0 0 0 0,0-1 0 0 0,0 1 0 0 0,0 0 0 0 0,0 0 0 0 0,0 0 0 0 0,0-1 0 0 0,1 1 0 0 0,-1 0 1 0 0,0 0-1 0 0,0 0 0 0 0,0 0 0 0 0,0-1 0 0 0,1 1 0 0 0,-1 0 0 0 0,0 0 0 0 0,0 0 0 0 0,0 0 0 0 0,1 0 0 0 0,-1 0 0 0 0,0 0 0 0 0,0 0 0 0 0,1 0 0 0 0,-1 0 0 0 0,0-1 0 0 0,0 1 0 0 0,0 0 0 0 0,1 0 0 0 0,-1 0 1 0 0,0 0-1 0 0,0 1 0 0 0,1-1 0 0 0,2 9 2 0 0,-2 20 0 0 0,-2-24-2 0 0,-1 36 0 0 0,-2 0 0 0 0,-2 0 0 0 0,-2-1 0 0 0,-1 0 0 0 0,-2 0 0 0 0,-2-1 0 0 0,-33 68 0 0 0,40-94 0 0 0,6-13 0 0 0,0 0 0 0 0,0 0 0 0 0,0-1 0 0 0,0 1 0 0 0,0 0 0 0 0,0 0 0 0 0,0 0 0 0 0,0 0 0 0 0,0 0 0 0 0,0 0 0 0 0,-1-1 0 0 0,1 1 0 0 0,0 0 0 0 0,0 0 0 0 0,0 0 0 0 0,0 0 0 0 0,0 0 0 0 0,0 0 0 0 0,0-1 0 0 0,0 1 0 0 0,0 0 0 0 0,-1 0 0 0 0,1 0 0 0 0,0 0 0 0 0,0 0 0 0 0,0 0 0 0 0,0 0 0 0 0,0 0 0 0 0,-1 0 0 0 0,1 0 0 0 0,0 0 0 0 0,0 0 0 0 0,0 0 0 0 0,0 0 0 0 0,0 0 0 0 0,-1 0 0 0 0,1 0 0 0 0,0 0 0 0 0,0 0 0 0 0,0 0 0 0 0,0 0 0 0 0,0 0 0 0 0,-1 0 0 0 0,1 0 0 0 0,0 0 0 0 0,0 0 0 0 0,0 0 0 0 0,0 0 0 0 0,0 0 0 0 0,0 0 0 0 0,-1 0 0 0 0,1 1 0 0 0,0-1 0 0 0,0 0 0 0 0,1-5 0 0 0,0 0 0 0 0,0-1 0 0 0,0 1 0 0 0,0 0 0 0 0,1 0 0 0 0,4-8 0 0 0,2-6 0 0 0,24-62-5 0 0,80-143 0 0 0,67-64-7 0 0,-178 287 12 0 0,44-62-6 0 0,-40 56 6 0 0,0 0-1 0 0,1 1 1 0 0,0 0-1 0 0,1 0 1 0 0,-1 1-1 0 0,14-9 0 0 0,-19 14 1 0 0,0-1 0 0 0,-1 1 0 0 0,1 0 0 0 0,-1-1 0 0 0,1 1 0 0 0,0 0 0 0 0,-1 0 0 0 0,1-1 0 0 0,0 1 0 0 0,-1 0 0 0 0,1 0 0 0 0,0 0 0 0 0,-1 0 0 0 0,1 0 0 0 0,0 0 0 0 0,-1 0 0 0 0,1 0 0 0 0,0 0 0 0 0,1 1 0 0 0,-1 0 1 0 0,0 0-1 0 0,0 1 0 0 0,0-1 1 0 0,0 1-1 0 0,0-1 0 0 0,0 1 0 0 0,0-1 1 0 0,0 1-1 0 0,0-1 0 0 0,-1 1 0 0 0,1 0 1 0 0,-1 0-1 0 0,1-1 0 0 0,-1 1 0 0 0,0 0 1 0 0,1 0-1 0 0,-1-1 0 0 0,0 1 0 0 0,0 0 1 0 0,-1 3-1 0 0,-3 43 9 0 0,4-44-8 0 0,-12 57 40 0 0,-1-1-1 0 0,-43 111 1 0 0,-137 254 396 0 0,190-419-412 0 0,-4 5-5 0 0,32-58-29 0 0,2 1 0 0 0,2 2 0 0 0,1 1 0 0 0,58-62 0 0 0,-82 97 0 0 0,-4 5 6 0 0,1 0 0 0 0,-1 0 0 0 0,1 0 0 0 0,0 1 0 0 0,0-1 0 0 0,0 1 0 0 0,0 0 0 0 0,0 0 0 0 0,6-3 0 0 0,-3 5 3 0 0,1 9 0 0 0,-3-4 1 0 0,-3-3 0 0 0,0 0-1 0 0,0-1 1 0 0,0 1 0 0 0,0 0 0 0 0,0 0-1 0 0,-1 0 1 0 0,1-1 0 0 0,0 1 0 0 0,0 3-1 0 0,0 44 9 0 0,-1-35-8 0 0,0-13-1 0 0,0-1 0 0 0,0 0 1 0 0,0 0-1 0 0,0 0 0 0 0,0 1 0 0 0,-1-1 1 0 0,1 0-1 0 0,0 0 0 0 0,0 0 0 0 0,0 1 1 0 0,0-1-1 0 0,0 0 0 0 0,0 0 0 0 0,1 0 1 0 0,-1 1-1 0 0,0-1 0 0 0,0 0 0 0 0,0 0 1 0 0,0 0-1 0 0,0 1 0 0 0,0-1 0 0 0,0 0 1 0 0,0 0-1 0 0,0 0 0 0 0,0 1 0 0 0,1-1 1 0 0,-1 0-1 0 0,0 0 0 0 0,0 0 1 0 0,0 0-1 0 0,0 0 0 0 0,1 1 0 0 0,-1-1 1 0 0,0 0-1 0 0,0 0 0 0 0,0 0 0 0 0,0 0 1 0 0,1 0-1 0 0,-1 0 0 0 0,0 0 0 0 0,0 0 1 0 0,0 0-1 0 0,1 0 0 0 0,-1 0 0 0 0,0 0 1 0 0,0 0-1 0 0,0 0 0 0 0,1 0 0 0 0,-1 0 1 0 0,0 0-1 0 0,0 0 0 0 0,1 0 0 0 0,-1 0 1 0 0,0 0-1 0 0,0 0 0 0 0,0 0 0 0 0,0 0 1 0 0,1-1-1 0 0,6-4 5 0 0,-1 0-5 0 0,-1-2 1 0 0,0 1-1 0 0,0-1 0 0 0,0 1 1 0 0,-1-1-1 0 0,1-1 0 0 0,4-13 1 0 0,-1 5-2 0 0,20-37 1 0 0,-7 13 0 0 0,19-48 0 0 0,-38 87 1 0 0,-2 10 1 0 0,-3 17 2 0 0,-16 45 6 0 0,-4-2 0 0 0,-2 0 1 0 0,-3-2-1 0 0,-63 107 0 0 0,65-128-1 0 0,-74 116 36 0 0,90-150-43 0 0,10-12-2 0 0,0 0 0 0 0,0 0 0 0 0,0 1 0 0 0,-1-1 0 0 0,1 0 0 0 0,0 0 1 0 0,0 1-1 0 0,0-1 0 0 0,-1 0 0 0 0,1 0 0 0 0,0 0 0 0 0,0 1 0 0 0,0-1 0 0 0,-1 0 0 0 0,1 0 1 0 0,0 0-1 0 0,0 0 0 0 0,-1 0 0 0 0,1 0 0 0 0,0 1 0 0 0,-1-1 0 0 0,1 0 0 0 0,0 0 0 0 0,0 0 0 0 0,-1 0 1 0 0,1 0-1 0 0,0 0 0 0 0,-1 0 0 0 0,1 0 0 0 0,0 0 0 0 0,0 0 0 0 0,-1 0 0 0 0,1-1 0 0 0,0-6 3 0 0,1 3-3 0 0,4-26 0 0 0,2-1-1 0 0,2 1 1 0 0,0 1-1 0 0,25-52 0 0 0,71-114-4 0 0,-81 154 4 0 0,202-352-23 0 0,-221 384 23 0 0,0 1 0 0 0,0-1 0 0 0,0 1 0 0 0,1 0 0 0 0,0 1 0 0 0,9-9 0 0 0,1 4 1 0 0,2 4 0 0 0,-14 12 0 0 0,-4-2 0 0 0,4 4 1 0 0,-1 0-1 0 0,0 0 0 0 0,-1 0 0 0 0,1 1 1 0 0,-1-1-1 0 0,0 1 0 0 0,-1-1 0 0 0,0 1 1 0 0,0 0-1 0 0,0-1 0 0 0,-1 1 0 0 0,0 0 1 0 0,-1 11-1 0 0,-2 14 3 0 0,-11 46 0 0 0,12-72-3 0 0,-16 64 19 0 0,-39 94 0 0 0,17-52 84 0 0,36-100-59 0 0,3-9 27 0 0,2-4 0 0 0,6-14-38 0 0,18-32-42 0 0,73-124 30 0 0,-78 139-85 0 0,2 0 1 0 0,1 2-1 0 0,30-29 0 0 0,-47 51 16 0 0,-5 7 29 0 0,0 0 1 0 0,0-1 0 0 0,0 1-1 0 0,0 0 1 0 0,1 0 0 0 0,-1-1-1 0 0,0 1 1 0 0,1 0 0 0 0,-1 0-1 0 0,0 1 1 0 0,1-1 0 0 0,-1 0-1 0 0,3-1 1 0 0,-2 2 10 0 0,0 0-1 0 0,-1 0 1 0 0,1 1 0 0 0,0-1 0 0 0,0 0-1 0 0,0 0 1 0 0,0 1 0 0 0,0 0-1 0 0,-1-1 1 0 0,1 1 0 0 0,0 0 0 0 0,-1 0-1 0 0,1-1 1 0 0,0 1 0 0 0,-1 1 0 0 0,1-1-1 0 0,-1 0 1 0 0,1 0 0 0 0,1 3-1 0 0,3 2 9 0 0,-1 0 2 0 0,-5-6-2 0 0,0 0 1 0 0,0 1 0 0 0,0-1-1 0 0,1 0 1 0 0,-1 1-1 0 0,0-1 1 0 0,0 0 0 0 0,0 0-1 0 0,1 1 1 0 0,-1-1-1 0 0,0 0 1 0 0,0 0 0 0 0,1 0-1 0 0,-1 1 1 0 0,0-1-1 0 0,1 0 1 0 0,-1 0 0 0 0,0 0-1 0 0,0 0 1 0 0,1 1-1 0 0,-1-1 1 0 0,0 0 0 0 0,1 0-1 0 0,-1 0 1 0 0,0 0-1 0 0,1 0 1 0 0,-1 0 0 0 0,0 0-1 0 0,1 0 1 0 0,-1 0-1 0 0,0 0 1 0 0,1 0 0 0 0,-1 0-1 0 0,0 0 1 0 0,1 0-1 0 0,0-1 1 0 0,3 2 33 0 0,0 1-23 0 0,1 2 1 0 0,6 17 25 0 0,-8-12-34 0 0,1 1-1 0 0,-2-1 1 0 0,1 1 0 0 0,-1 0 0 0 0,-1 0 0 0 0,1 0 0 0 0,-2 0-1 0 0,0 12 1 0 0,-2 7 6 0 0,-9 47-1 0 0,6-54-9 0 0,5-17-2 0 0,1 19-2 0 0,-1-22-2 0 0,12-10-5 0 0,-9 4 10 0 0,9-7 0 0 0,-1-1 0 0 0,0-1-1 0 0,-1 0 1 0 0,16-26 0 0 0,-11 16 1 0 0,132-211-13 0 0,-112 177 14 0 0,16-20 87 0 0,-51 76-85 0 0,0 1 0 0 0,0 0 0 0 0,1 0 0 0 0,-1 0 0 0 0,0-1 0 0 0,0 1-1 0 0,0 0 1 0 0,0 0 0 0 0,0 0 0 0 0,1 0 0 0 0,-1-1 0 0 0,0 1 0 0 0,0 0 0 0 0,0 0 0 0 0,0 0 0 0 0,1 0-1 0 0,-1 0 1 0 0,0 0 0 0 0,0 0 0 0 0,0 0 0 0 0,1-1 0 0 0,-1 1 0 0 0,0 0 0 0 0,0 0 0 0 0,0 0 0 0 0,1 0-1 0 0,-1 0 1 0 0,0 0 0 0 0,0 0 0 0 0,0 0 0 0 0,1 0 0 0 0,-1 0 0 0 0,0 1 0 0 0,0-1 0 0 0,1 0 0 0 0,-1 0-1 0 0,0 0 1 0 0,0 0 0 0 0,0 0 0 0 0,0 0 0 0 0,1 0 0 0 0,-1 0 0 0 0,0 1 0 0 0,0-1 0 0 0,0 0 0 0 0,0 0-1 0 0,1 0 1 0 0,-1 0 0 0 0,0 0 0 0 0,0 1 0 0 0,0-1 0 0 0,0 0 0 0 0,0 0 0 0 0,0 1 0 0 0,7 14 62 0 0,-3 7-33 0 0,-2 0 0 0 0,0 0 0 0 0,-2 0-1 0 0,0 0 1 0 0,-1 0 0 0 0,-2 0 0 0 0,0 0-1 0 0,-7 25 1 0 0,-5 6 56 0 0,-1-1-1 0 0,-28 60 0 0 0,-13 3 90 0 0,26-57-18 0 0,30-54-138 0 0,1 1 0 0 0,1-10-18 0 0,1-1 1 0 0,-1 1-1 0 0,1 0 0 0 0,-1-1 1 0 0,2 1-1 0 0,-1 0 1 0 0,0 0-1 0 0,1 0 1 0 0,4-5-1 0 0,4-9 0 0 0,11-22-2 0 0,158-260-22 0 0,-157 270 20 0 0,-8 10 2 0 0,-2 8 0 0 0,-4 6 0 0 0,-9 7 0 0 0,0 0 1 0 0,1 0-1 0 0,-1 0 0 0 0,0 0 0 0 0,0-1 0 0 0,0 1 0 0 0,1 0 0 0 0,-1 0 0 0 0,0 0 0 0 0,0 0 0 0 0,1 0 0 0 0,-1 0 0 0 0,0 0 0 0 0,1 0 0 0 0,-1 0 0 0 0,0-1 0 0 0,0 1 0 0 0,1 0 0 0 0,-1 0 0 0 0,0 0 0 0 0,0 1 0 0 0,1-1 0 0 0,-1 0 0 0 0,0 0 1 0 0,0 0-1 0 0,1 0 0 0 0,-1 0 0 0 0,0 0 0 0 0,0 0 0 0 0,1 0 0 0 0,0 1 0 0 0,0 0 1 0 0,0 0-1 0 0,0 1 0 0 0,0-1 1 0 0,0 0-1 0 0,0 0 0 0 0,0 0 1 0 0,0 1-1 0 0,0-1 1 0 0,-1 0-1 0 0,1 1 0 0 0,0-1 1 0 0,-1 1-1 0 0,0-1 0 0 0,1 1 1 0 0,-1-1-1 0 0,0 1 1 0 0,1-1-1 0 0,-1 1 0 0 0,0-1 1 0 0,-1 4-1 0 0,-4 41 12 0 0,4-44-11 0 0,-13 64 16 0 0,-3 0 1 0 0,-31 75-1 0 0,17-75 10 0 0,-1-3 7 0 0,54-107-82 0 0,3-9-12 0 0,2 1 1 0 0,3 2-1 0 0,41-55 1 0 0,-68 102 49 0 0,78-90-391 0 0,-81 93 398 0 0,1 0-1 0 0,-1 0 1 0 0,0-1-1 0 0,0 1 1 0 0,1 0-1 0 0,-1 0 1 0 0,0 0-1 0 0,0 0 1 0 0,1 0-1 0 0,-1-1 1 0 0,0 1-1 0 0,0 0 1 0 0,1 0-1 0 0,-1 0 1 0 0,0 0-1 0 0,1 0 1 0 0,-1 0-1 0 0,0 0 1 0 0,0 0-1 0 0,1 0 1 0 0,-1 0-1 0 0,0 0 1 0 0,0 0-1 0 0,1 0 1 0 0,-1 1-1 0 0,0-1 1 0 0,1 0 0 0 0,-1 0-1 0 0,0 0 1 0 0,0 0-1 0 0,1 0 1 0 0,-1 0-1 0 0,0 1 1 0 0,0-1-1 0 0,0 0 1 0 0,1 0-1 0 0,-1 0 1 0 0,0 1-1 0 0,0-1 1 0 0,0 0-1 0 0,0 0 1 0 0,1 1-1 0 0,-1-1 1 0 0,0 0-1 0 0,0 0 1 0 0,0 1-1 0 0,0-1 1 0 0,0 0-1 0 0,0 0 1 0 0,0 1-1 0 0,0-1 1 0 0,0 0-1 0 0,0 1 1 0 0,0-1-1 0 0,0 1 1 0 0,4 16-48 0 0,-4-17 52 0 0,0 10-12 0 0,1-1 0 0 0,-2 1 1 0 0,1 0-1 0 0,-1-1 0 0 0,-1 1 0 0 0,-3 12 0 0 0,-20 56-16 0 0,17-57 18 0 0,-11 33-14 0 0,-3-1 0 0 0,-2 0 1 0 0,-39 61-1 0 0,46-83-41 0 0,17-31 63 0 0,-1 0 0 0 0,1 0-1 0 0,0 0 1 0 0,0 0 0 0 0,0-1 0 0 0,-1 1-1 0 0,1 0 1 0 0,0 0 0 0 0,0 0-1 0 0,0-1 1 0 0,0 1 0 0 0,-1 0 0 0 0,1 0-1 0 0,0-1 1 0 0,0 1 0 0 0,0 0 0 0 0,0 0-1 0 0,0-1 1 0 0,0 1 0 0 0,0 0-1 0 0,0 0 1 0 0,0-1 0 0 0,0 1 0 0 0,0 0-1 0 0,0 0 1 0 0,0-1 0 0 0,0 1 0 0 0,0 0-1 0 0,0-1 1 0 0,0 1 0 0 0,0 0-1 0 0,0 0 1 0 0,0-1 0 0 0,0 1 0 0 0,0 0-1 0 0,3-11-32 0 0,12-27-33 0 0,2 1 1 0 0,26-44-1 0 0,52-67-229 0 0,-93 144 283 0 0,12-16-142 0 0,0 1 0 0 0,1 1 1 0 0,24-24-1 0 0,-36 39 133 0 0,1 0 0 0 0,-1 1 1 0 0,1-1-1 0 0,-1 1 0 0 0,1 0 0 0 0,0 0 0 0 0,0 1 0 0 0,0-1 0 0 0,0 1 1 0 0,0-1-1 0 0,1 1 0 0 0,-1 1 0 0 0,0-1 0 0 0,7 0 0 0 0,-9 1 20 0 0,-1 1-1 0 0,1-1 1 0 0,-1 0-1 0 0,0 1 1 0 0,1-1-1 0 0,-1 1 1 0 0,0 0-1 0 0,1-1 1 0 0,-1 1-1 0 0,0 0 1 0 0,0 0-1 0 0,0 0 1 0 0,0-1-1 0 0,0 1 1 0 0,0 1-1 0 0,2 1 1 0 0,12 19-9 0 0,12 31 10 0 0,-19-41 1 0 0,-1-5 0 0 0,-6-6-1 0 0,0 0 1 0 0,0 0 0 0 0,0 0 0 0 0,0 0 0 0 0,0-1 0 0 0,1 1 0 0 0,-1 0-1 0 0,0-1 1 0 0,1 1 0 0 0,-1-1 0 0 0,0 1 0 0 0,1-1 0 0 0,-1 1 0 0 0,1-1 0 0 0,-1 0-1 0 0,1 0 1 0 0,-1 0 0 0 0,0 0 0 0 0,1 0 0 0 0,-1 0 0 0 0,1 0 0 0 0,-1 0 0 0 0,2-1-1 0 0,2-1 1 0 0,-1 1-1 0 0,0-1 0 0 0,0 0 1 0 0,0 0-1 0 0,5-4 0 0 0,-1 2 1 0 0,2-3 0 0 0,-5 4 0 0 0,1 0 0 0 0,0 0 0 0 0,-1 1 0 0 0,1-1 0 0 0,9-1 0 0 0,-12 2-2 0 0,0 1 0 0 0,0 0 0 0 0,0 0 0 0 0,1 0 0 0 0,-1 0 1 0 0,0 1-1 0 0,1-1 0 0 0,5 1 0 0 0,-7 0 1 0 0,-1 1 1 0 0,0 0-1 0 0,0-1 0 0 0,0 1 0 0 0,0 0 0 0 0,-1-1 0 0 0,1 1 1 0 0,0 0-1 0 0,0 0 0 0 0,0 0 0 0 0,-1 0 0 0 0,1 0 0 0 0,0 0 1 0 0,-1 0-1 0 0,1 0 0 0 0,-1 0 0 0 0,1 0 0 0 0,-1 0 0 0 0,1 0 1 0 0,-1 0-1 0 0,0 0 0 0 0,1 1 0 0 0,-1-1 0 0 0,0 0 1 0 0,0 0-1 0 0,0 2 0 0 0,2 13-5 0 0,-1 0 0 0 0,0 1 1 0 0,-2-1-1 0 0,-2 24 0 0 0,-16 65-81 0 0,14-79 43 0 0,3-9 30 0 0,3-4-12 0 0,1-9 25 0 0,6-6 1 0 0,-3-2 0 0 0,0-1 0 0 0,-1 0 0 0 0,1 0 0 0 0,-1 0 0 0 0,0 0 0 0 0,0-1 0 0 0,4-8 0 0 0,3-5 0 0 0,23-31 0 0 0,94-134 0 0 0,-108 161 0 0 0,-4 7 0 0 0,-3 5 0 0 0,-13 11 0 0 0,0-1 0 0 0,0 1 0 0 0,1 0 0 0 0,-1-1 0 0 0,0 1 0 0 0,1 0 0 0 0,-1-1 0 0 0,0 1 0 0 0,0 0 0 0 0,1 0 0 0 0,-1-1 0 0 0,0 1 0 0 0,1 0 0 0 0,-1 0 0 0 0,1 0 0 0 0,-1 0 0 0 0,0-1 0 0 0,1 1 0 0 0,-1 0 0 0 0,0 0 0 0 0,1 0 0 0 0,-1 0 0 0 0,1 0 0 0 0,-1 0 0 0 0,0 0 0 0 0,1 0 0 0 0,-1 0 0 0 0,1 0 0 0 0,-1 0 0 0 0,1 0 0 0 0,-1 0 0 0 0,0 0 0 0 0,1 1 0 0 0,-1-1 0 0 0,0 0 0 0 0,1 0 0 0 0,-1 0 0 0 0,0 1 0 0 0,1-1 0 0 0,-1 0 0 0 0,0 0 0 0 0,1 1 0 0 0,-1-1 0 0 0,0 0 0 0 0,1 1 0 0 0,0 0 0 0 0,2 3 0 0 0,-1 0 0 0 0,1 0 0 0 0,-1 1 0 0 0,0-1 0 0 0,0 0 0 0 0,-1 1 0 0 0,1-1 0 0 0,-1 1 0 0 0,0-1 0 0 0,0 1 0 0 0,0 0 0 0 0,-1 0 0 0 0,1-1 0 0 0,-2 8 0 0 0,0 16 0 0 0,-7 37 0 0 0,7-58 0 0 0,-13 75 0 0 0,-4-1 0 0 0,-3-1 0 0 0,-34 82 0 0 0,41-126 0 0 0,1 0 0 0 0,10-30-14 0 0,1 1 0 0 0,0 0 1 0 0,0-1-1 0 0,1 1 1 0 0,-1 13-1 0 0,7-24-15 0 0,7-6 5 0 0,0-1-1 0 0,-1-1 1 0 0,0 0 0 0 0,-1-1 0 0 0,0 1 0 0 0,10-20 0 0 0,162-272-256 0 0,-54 102-98 0 0,-125 198 365 0 0,2-1 5 0 0,-5 5 8 0 0,1 0 0 0 0,-1-1 0 0 0,0 1 0 0 0,1 0 0 0 0,-1 0 0 0 0,0-1 0 0 0,1 1 0 0 0,-1 0 0 0 0,0 0 0 0 0,1 0 0 0 0,-1-1 0 0 0,0 1 0 0 0,1 0 0 0 0,-1 0 0 0 0,1 0 0 0 0,-1 0 0 0 0,0 0 0 0 0,1 0 0 0 0,-1 0 0 0 0,1 0 0 0 0,-1 0 0 0 0,0 0 0 0 0,1 0 0 0 0,-1 0 0 0 0,1 0 0 0 0,-1 0 0 0 0,0 0 0 0 0,1 0 0 0 0,-1 0 0 0 0,0 0 0 0 0,1 1 0 0 0,-1-1 0 0 0,0 0 0 0 0,1 0 0 0 0,-1 0 0 0 0,0 1 0 0 0,1-1 0 0 0,-1 0 0 0 0,0 1 0 0 0,1-1 0 0 0,-1 0 0 0 0,0 0 0 0 0,0 1 0 0 0,1-1 0 0 0,-1 0 0 0 0,0 1 0 0 0,0-1 0 0 0,0 1 0 0 0,0-1 0 0 0,1 0 0 0 0,-1 1 0 0 0,0-1 0 0 0,0 1 0 0 0,0-1 0 0 0,0 3 1 0 0,1-1 0 0 0,-1 1 0 0 0,1-1 0 0 0,-1 1 0 0 0,0-1 0 0 0,0 1 0 0 0,-1-1 0 0 0,1 1 0 0 0,0-1 0 0 0,-1 1 0 0 0,-1 3 0 0 0,0 7 2 0 0,-14 64 41 0 0,-4 0 0 0 0,-34 88 0 0 0,14-56 89 0 0,39-104-112 0 0,1 0-6 0 0,1 0-11 0 0,0-5-4 0 0,-1 0 0 0 0,1 0 0 0 0,-1 0 1 0 0,0 0-1 0 0,1 0 0 0 0,-1 0 0 0 0,1 0 1 0 0,-1 0-1 0 0,1 0 0 0 0,-1 0 0 0 0,1 0 0 0 0,-1 0 1 0 0,0 0-1 0 0,1 0 0 0 0,-1-1 0 0 0,1 1 0 0 0,-1 0 1 0 0,1 0-1 0 0,-1 0 0 0 0,0-1 0 0 0,1 1 0 0 0,-1 0 1 0 0,0-1-1 0 0,1 1 0 0 0,-1-1 0 0 0,10-9 1 0 0,0 0-1 0 0,-1 0 0 0 0,14-22 1 0 0,-7 11-1 0 0,59-83-9 0 0,44-57-16 0 0,-107 151 10 0 0,-5 0 9 0 0,-7 10 6 0 0,0 0 0 0 0,0 1 0 0 0,0-1 0 0 0,0 0 0 0 0,0 0 0 0 0,0 1 0 0 0,0-1 0 0 0,0 0 0 0 0,0 0 0 0 0,1 1 0 0 0,-1-1 0 0 0,0 0 0 0 0,0 0 0 0 0,0 1 0 0 0,0-1 0 0 0,0 0 0 0 0,0 0 0 0 0,1 1 0 0 0,-1-1-1 0 0,0 0 1 0 0,0 0 0 0 0,0 0 0 0 0,0 1 0 0 0,1-1 0 0 0,-1 0 0 0 0,0 0 0 0 0,0 0 0 0 0,1 0 0 0 0,-1 0 0 0 0,0 1 0 0 0,0-1 0 0 0,1 0 0 0 0,-1 0 0 0 0,0 0 0 0 0,0 0 0 0 0,1 0 0 0 0,-1 0 0 0 0,0 0 0 0 0,0 0 0 0 0,1 0 0 0 0,-1 0 0 0 0,0 0 0 0 0,1 0 0 0 0,-1 0 0 0 0,0 0 0 0 0,0 0 0 0 0,1 0 0 0 0,-1 0 0 0 0,0-1 0 0 0,0 1 0 0 0,1 0 0 0 0,-1 0 0 0 0,0 0 0 0 0,0 0 0 0 0,0 0 0 0 0,1-1 0 0 0,-1 1 0 0 0,0 0 0 0 0,0 0 0 0 0,0 0 0 0 0,1-1 0 0 0,-1 1 0 0 0,0 0 0 0 0,0 0 0 0 0,0-1 0 0 0,0 1 0 0 0,0 0 0 0 0,0-1 0 0 0,2 9 2 0 0,-2-1 0 0 0,1 0 0 0 0,-1 1 0 0 0,-1-1 0 0 0,1 0 1 0 0,-1 1-1 0 0,0-1 0 0 0,-3 9 0 0 0,1-2 1 0 0,-4 19 21 0 0,-22 59 0 0 0,15-50 80 0 0,12-38-81 0 0,0 5 135 0 0,9-19-72 0 0,25-49-37 0 0,-21 37-12 0 0,1 0 1 0 0,1 0-1 0 0,1 1 1 0 0,24-28-1 0 0,-36 47-26 0 0,19-14 75 0 0,-21 15-85 0 0,1 1 0 0 0,-1 0 0 0 0,1 0 1 0 0,-1 0-1 0 0,1 0 0 0 0,-1 0 0 0 0,1 0 0 0 0,-1 0 1 0 0,1 0-1 0 0,-1 0 0 0 0,1 0 0 0 0,-1 0 1 0 0,1 0-1 0 0,-1 0 0 0 0,1 1 0 0 0,-1-1 1 0 0,1 0-1 0 0,-1 0 0 0 0,1 1 0 0 0,-1-1 0 0 0,1 0 1 0 0,-1 0-1 0 0,0 1 0 0 0,1-1 0 0 0,-1 0 1 0 0,1 1-1 0 0,-1-1 0 0 0,0 1 0 0 0,1-1 1 0 0,-1 1-1 0 0,0-1 0 0 0,0 0 0 0 0,1 1 1 0 0,-1-1-1 0 0,0 1 0 0 0,0-1 0 0 0,0 1 0 0 0,0-1 1 0 0,0 1-1 0 0,0-1 0 0 0,1 1 0 0 0,-1-1 1 0 0,0 1-1 0 0,0-1 0 0 0,-1 1 0 0 0,1 0 1 0 0,1 4 3 0 0,2 42 46 0 0,-3-19-11 0 0,1-30-32 0 0,6-8 24 0 0,2-1 0 0 0,14-15 0 0 0,-23 26-31 0 0,1-1 71 0 0,1 14 68 0 0,3-11-43 0 0,9-18-64 0 0,20-47-21 0 0,-22 39 26 0 0,16-24-1 0 0,-26 42 135 0 0,-3 34-7 0 0,1-25-178 0 0,0 4-103 0 0,8-14 20 0 0,4-10 35 0 0,-7 12 44 0 0,-1-1 1 0 0,0 1-1 0 0,0-1 1 0 0,-1 0-1 0 0,1 0 1 0 0,-1-1-1 0 0,-1 1 1 0 0,1-1-1 0 0,-1 1 1 0 0,0-1-1 0 0,-1 0 1 0 0,0 0-1 0 0,0 0 1 0 0,0 0-1 0 0,-1-12 1 0 0,-1 9 15 0 0,-6 3 2 0 0,6 6 1 0 0,0 0 0 0 0,1 0 0 0 0,-1 1 0 0 0,0-1 0 0 0,0 1 0 0 0,0-1 0 0 0,0 1 0 0 0,0-1 0 0 0,0 1 0 0 0,0-1 0 0 0,-1 1 0 0 0,1 0 0 0 0,0-1 0 0 0,0 1 0 0 0,0 0 0 0 0,0 0 0 0 0,0 0 0 0 0,0 0 0 0 0,-1 0 0 0 0,1 0 0 0 0,0 0 0 0 0,0 1 0 0 0,0-1 0 0 0,0 0 0 0 0,0 1 0 0 0,0-1 0 0 0,0 1 0 0 0,0-1 0 0 0,0 1 0 0 0,-2 0 1 0 0,-1 3 8 0 0,-1 0 0 0 0,1 0 1 0 0,0 0-1 0 0,1 1 1 0 0,-1-1-1 0 0,1 1 1 0 0,0 0-1 0 0,0 0 1 0 0,0 0-1 0 0,1 0 1 0 0,-1 1-1 0 0,1-1 1 0 0,1 1-1 0 0,-1-1 1 0 0,1 1-1 0 0,0 0 1 0 0,0 0-1 0 0,1-1 1 0 0,-1 1-1 0 0,2 7 1 0 0,-1-3 8 0 0,-1-6-11 0 0,2 0 1 0 0,-1 1-1 0 0,0-1 0 0 0,1 0 0 0 0,0 0 0 0 0,0 0 1 0 0,0 1-1 0 0,0-1 0 0 0,1 0 0 0 0,0 0 0 0 0,-1-1 1 0 0,5 7-1 0 0,1 2-4 0 0,0-5 6 0 0,-5-6-12 0 0,-1 0 0 0 0,0 0 0 0 0,1 0 0 0 0,-1 0 0 0 0,1 0 0 0 0,-1 0 0 0 0,1 0 0 0 0,-1-1 0 0 0,1 1 0 0 0,-1-1 0 0 0,1 1 0 0 0,0-1 0 0 0,-1 0 0 0 0,1 1 0 0 0,0-1 0 0 0,-1 0 0 0 0,1 0 0 0 0,0 0 0 0 0,-1 0 0 0 0,1-1 0 0 0,0 1 0 0 0,-1 0 0 0 0,1-1 0 0 0,0 1 0 0 0,-1-1 0 0 0,1 1 0 0 0,-1-1 0 0 0,1 0 0 0 0,-1 0 0 0 0,1 0 0 0 0,-1 0 0 0 0,0 0 0 0 0,1 0 0 0 0,-1 0 1 0 0,0 0-1 0 0,2-2 0 0 0,0 0-3 0 0,6-6-6 0 0,0 0 0 0 0,-1 0 0 0 0,0-1 0 0 0,0-1 0 0 0,-1 1-1 0 0,0-1 1 0 0,-1-1 0 0 0,-1 1 0 0 0,8-20 0 0 0,-4 10-12 0 0,-3 6 13 0 0,0-4 7 0 0,-5 8 4 0 0,-1-2-3 0 0,-1 0 89 0 0,1 13-85 0 0,0 0 1 0 0,0 0 0 0 0,-1 0-1 0 0,1 0 1 0 0,0 0-1 0 0,0 0 1 0 0,0 0 0 0 0,-1 0-1 0 0,1 0 1 0 0,0-1 0 0 0,0 2-1 0 0,-1-1 1 0 0,1 0-1 0 0,0 0 1 0 0,0 0 0 0 0,0 0-1 0 0,-1 0 1 0 0,1 0 0 0 0,0 0-1 0 0,0 0 1 0 0,0 0-1 0 0,-1 0 1 0 0,1 0 0 0 0,0 0-1 0 0,0 1 1 0 0,0-1 0 0 0,-1 0-1 0 0,1 0 1 0 0,0 0-1 0 0,0 0 1 0 0,0 0 0 0 0,0 1-1 0 0,0-1 1 0 0,-1 0 0 0 0,1 1-1 0 0,-7 5 13 0 0,0 1-1 0 0,1-1 1 0 0,0 2-1 0 0,0-1 1 0 0,0 1-1 0 0,1 0 1 0 0,0 0-1 0 0,-4 10 1 0 0,-26 73 96 0 0,34-88-107 0 0,0-2-3 0 0,1 1 0 0 0,-1-1 0 0 0,1 1 0 0 0,0-1 0 0 0,-1 0 0 0 0,1 1 0 0 0,0-1 0 0 0,0 1 0 0 0,0-1 0 0 0,0 1 0 0 0,0-1 0 0 0,0 3 0 0 0,2 25 24 0 0,-2-10-11 0 0,3 1-7 0 0,4 0-7 0 0,0-1-1 0 0,6 12-2 0 0,-6-22-5 0 0,28 54-120 0 0,-28-53 90 0 0,-6-10 32 0 0,-1 1 0 0 0,1-1-1 0 0,-1 0 1 0 0,1 1 0 0 0,-1-1-1 0 0,0 1 1 0 0,1-1 0 0 0,-1 1-1 0 0,0-1 1 0 0,1 1 0 0 0,-1-1-1 0 0,0 1 1 0 0,0-1 0 0 0,1 1-1 0 0,-1-1 1 0 0,0 1 0 0 0,0-1-1 0 0,0 1 1 0 0,0 0 0 0 0,0-1-1 0 0,0 1 1 0 0,0 0-1 0 0,6 56-242 0 0,-5-55 246 0 0,-1 1-1 0 0,0-1 0 0 0,1 0 1 0 0,0 0-1 0 0,-1 1 0 0 0,1-1 0 0 0,0 0 1 0 0,2 3-1 0 0,4 17-11 0 0,-7-18 10 0 0,6 27-1 0 0,-2-18-9 0 0,-3-9 1 0 0,1 0 1 0 0,-1 1 0 0 0,0-1 0 0 0,0 1-1 0 0,-1-1 1 0 0,1 1 0 0 0,-1-1 0 0 0,0 1-1 0 0,0 0 1 0 0,0-1 0 0 0,-1 1 0 0 0,0-1-1 0 0,0 1 1 0 0,0-1 0 0 0,0 1 0 0 0,-1-1-1 0 0,1 0 1 0 0,-6 8 0 0 0,1 2 11 0 0,-1-1 1 0 0,4-8 5 0 0,0 1 1 0 0,0-1 0 0 0,-1 0 0 0 0,0 0 0 0 0,0 0 0 0 0,0-1 0 0 0,-1 1 0 0 0,1-1 0 0 0,-8 5 0 0 0,3-2 5 0 0,3-3 7 0 0,0 0 0 0 0,0 0 0 0 0,-1 0 0 0 0,1-1 0 0 0,-1 0 0 0 0,-14 4 0 0 0,7-2 9 0 0,14-5-26 0 0,-3 2 3 0 0,0-1 1 0 0,-1 0 0 0 0,1 0-1 0 0,-1 0 1 0 0,1 0 0 0 0,-1-1-1 0 0,0 1 1 0 0,1-1-1 0 0,-1 0 1 0 0,-6 0 0 0 0,-18-1 15 0 0,8 1-10 0 0,5 0 2 0 0,0-1-8 0 0,13 1-4 0 0,-1 0 1 0 0,0-1-1 0 0,0 1 1 0 0,1-1-1 0 0,-1 0 1 0 0,1 0-1 0 0,-1 0 1 0 0,1 0-1 0 0,-1 0 1 0 0,1 0-1 0 0,-5-4 1 0 0,0 0-1 0 0,-3-2 1 0 0,0-1 0 0 0,0 0 0 0 0,1-1 0 0 0,-1 0 0 0 0,2 0 0 0 0,0-1 0 0 0,0 0 0 0 0,0 0 0 0 0,2-1 0 0 0,-8-14 0 0 0,1-2 2 0 0,1-1 1 0 0,2 0-1 0 0,-9-33 0 0 0,17 51 16 0 0,1-1-1 0 0,-1 1 1 0 0,2 0-1 0 0,-1-1 0 0 0,2 1 1 0 0,-1 0-1 0 0,1-1 1 0 0,1 1-1 0 0,0 0 0 0 0,0 0 1 0 0,8-19-1 0 0,1 0 151 0 0,2 1 0 0 0,29-44 0 0 0,-39 67-140 0 0,1 0 0 0 0,0 0-1 0 0,0 0 1 0 0,0 0 0 0 0,1 1-1 0 0,0 0 1 0 0,0 0 0 0 0,0 0-1 0 0,0 0 1 0 0,11-4 0 0 0,-6 2 5 0 0,0 0 10 0 0,-9 4-37 0 0,1 1 0 0 0,0 0 0 0 0,-1 0 0 0 0,1 0 0 0 0,0 0 0 0 0,0 0 0 0 0,0 1 1 0 0,0-1-1 0 0,0 0 0 0 0,0 1 0 0 0,0 0 0 0 0,4-1 0 0 0,-6 1-6 0 0,0 0 0 0 0,1 0 0 0 0,-1 0 0 0 0,0 0 0 0 0,1 0 0 0 0,-1 0 0 0 0,1 0 0 0 0,-1 0 0 0 0,0 1 0 0 0,1-1 0 0 0,-1 0 1 0 0,0 0-1 0 0,1 0 0 0 0,-1 0 0 0 0,0 1 0 0 0,1-1 0 0 0,-1 0 0 0 0,0 0 0 0 0,0 1 0 0 0,1-1 0 0 0,-1 0 0 0 0,0 1 0 0 0,0-1 0 0 0,1 0 0 0 0,-1 1 0 0 0,0-1 0 0 0,0 0 0 0 0,0 1 0 0 0,0-1 1 0 0,1 0-1 0 0,-1 1 0 0 0,0-1 0 0 0,0 1 0 0 0,2 4 2 0 0,-1 1 0 0 0,1 0 1 0 0,-1 0-1 0 0,0 0 0 0 0,-1-1 0 0 0,1 1 1 0 0,-1 0-1 0 0,0 0 0 0 0,-1 0 1 0 0,1 0-1 0 0,-1 0 0 0 0,-1-1 0 0 0,1 1 1 0 0,-4 8-1 0 0,-4 12 12 0 0,-24 44 0 0 0,26-56-6 0 0,-6 13 13 0 0,-1 0 1 0 0,-1 0 0 0 0,-2-2-1 0 0,0 0 1 0 0,-2-1 0 0 0,-32 34-1 0 0,-5-4 26 0 0,2-11-141 0 0,52-42 80 0 0,0 1 0 0 0,0-1-1 0 0,0 0 1 0 0,0 0 0 0 0,0 1 0 0 0,0-2-1 0 0,0 1 1 0 0,0 0 0 0 0,-1 0 0 0 0,1-1 0 0 0,0 1-1 0 0,-1-1 1 0 0,1 0 0 0 0,0 0 0 0 0,-1 0-1 0 0,1 0 1 0 0,0 0 0 0 0,-1 0 0 0 0,-3-1-1 0 0,2-1 3 0 0,1 1-1 0 0,0-1 1 0 0,0 1-1 0 0,0-1 0 0 0,0 0 1 0 0,0 0-1 0 0,0-1 0 0 0,1 1 1 0 0,-1 0-1 0 0,1-1 1 0 0,-5-5-1 0 0,1-1-8 0 0,0 0 1 0 0,1 0-1 0 0,0 0 0 0 0,1-1 1 0 0,-1 0-1 0 0,2 0 0 0 0,-4-15 1 0 0,5 12 3 0 0,1-1 0 0 0,0 1 0 0 0,1-1 0 0 0,0 1 1 0 0,1-1-1 0 0,1 1 0 0 0,0-1 0 0 0,1 1 0 0 0,6-19 0 0 0,5-7-21 0 0,33-64-1 0 0,-8 30 14 0 0,74-102 0 0 0,-96 154 24 0 0,4 3 3 0 0,32-21 37 0 0,-13 22 45 0 0,-38 16-80 0 0,0 1 0 0 0,0-1-1 0 0,1 1 1 0 0,-1 0-1 0 0,0-1 1 0 0,0 1-1 0 0,0 0 1 0 0,0 1 0 0 0,0-1-1 0 0,0 0 1 0 0,0 0-1 0 0,0 1 1 0 0,0-1-1 0 0,0 1 1 0 0,0 0 0 0 0,0 0-1 0 0,0-1 1 0 0,0 1-1 0 0,0 0 1 0 0,0 1-1 0 0,-1-1 1 0 0,1 0 0 0 0,0 1-1 0 0,-1-1 1 0 0,1 0-1 0 0,-1 1 1 0 0,0 0-1 0 0,1-1 1 0 0,-1 1 0 0 0,0 0-1 0 0,2 3 1 0 0,1 4 5 0 0,0 0 1 0 0,0-1-1 0 0,-1 1 1 0 0,0 1-1 0 0,2 10 1 0 0,-1 2 14 0 0,-1 0 0 0 0,-1 1 0 0 0,-1-1 0 0 0,-1 1 0 0 0,-1-1 1 0 0,-8 45-1 0 0,-4-4 75 0 0,-27 70 0 0 0,33-112-84 0 0,-1 0 0 0 0,-1-1 0 0 0,-1 0 0 0 0,-1-1 0 0 0,-20 27 0 0 0,26-40-11 0 0,-5 5 3 0 0,-16 13 1 0 0,6-7-2 0 0,-12 9-7 0 0,30-25-2 0 0,0 0-1 0 0,0 1 1 0 0,0-1-1 0 0,0 0 1 0 0,0-1 0 0 0,0 1-1 0 0,0 0 1 0 0,0-1-1 0 0,-1 1 1 0 0,1-1 0 0 0,0 1-1 0 0,0-1 1 0 0,-1 0-1 0 0,1 0 1 0 0,0 0-1 0 0,0 0 1 0 0,0-1 0 0 0,-1 1-1 0 0,1 0 1 0 0,0-1-1 0 0,0 0 1 0 0,0 1-1 0 0,0-1 1 0 0,0 0 0 0 0,0 0-1 0 0,0 0 1 0 0,0-1-1 0 0,0 1 1 0 0,0 0 0 0 0,-2-3-1 0 0,-1 0-3 0 0,0-1 1 0 0,1 0-1 0 0,-1 0 0 0 0,1-1 0 0 0,0 1 1 0 0,1-1-1 0 0,-1 0 0 0 0,-3-8 0 0 0,2 0-1 0 0,1 1 0 0 0,0-1 0 0 0,1 0-1 0 0,1 0 1 0 0,0 0 0 0 0,1-1 0 0 0,0 1-1 0 0,2 0 1 0 0,1-16 0 0 0,1 3-15 0 0,1 0 0 0 0,2 1 0 0 0,16-50 0 0 0,-7 43 10 0 0,0 0 0 0 0,2 1-1 0 0,1 1 1 0 0,2 0 0 0 0,1 1-1 0 0,33-35 1 0 0,-44 54 10 0 0,1 1 0 0 0,0 0 1 0 0,0 1-1 0 0,1 0 0 0 0,0 1 1 0 0,1 0-1 0 0,13-6 0 0 0,-20 11 3 0 0,0 1 0 0 0,0 0 0 0 0,0 0 0 0 0,1 1-1 0 0,-1-1 1 0 0,0 1 0 0 0,0 1 0 0 0,9-1 0 0 0,-11 1 1 0 0,0 1 1 0 0,0-1-1 0 0,0 1 1 0 0,-1 0 0 0 0,1 0-1 0 0,0 0 1 0 0,-1 0-1 0 0,1 1 1 0 0,-1 0-1 0 0,1-1 1 0 0,-1 1-1 0 0,1 1 1 0 0,-1-1-1 0 0,4 4 1 0 0,-1-1 11 0 0,-1 0 1 0 0,1 1-1 0 0,-2-1 1 0 0,1 1-1 0 0,0 0 0 0 0,-1 0 1 0 0,-1 1-1 0 0,1-1 1 0 0,-1 1-1 0 0,0 0 1 0 0,0 0-1 0 0,-1 0 0 0 0,0 0 1 0 0,0 0-1 0 0,0 1 1 0 0,-1-1-1 0 0,0 0 1 0 0,-1 1-1 0 0,0-1 0 0 0,0 1 1 0 0,0-1-1 0 0,-4 15 1 0 0,1-7 7 0 0,-2 0 0 0 0,1 0 0 0 0,-2-1 0 0 0,0 1 0 0 0,-1-1 0 0 0,0-1 0 0 0,-1 1 0 0 0,-15 19 0 0 0,-12 10 41 0 0,-44 41 0 0 0,29-32-50 0 0,46-48-13 0 0,-19 20 1 0 0,-39 33 0 0 0,29-28-2 0 0,1 1-7 0 0,4-9-46 0 0,28-20 51 0 0,-1-1 1 0 0,1 0-1 0 0,0 0 0 0 0,0 1 1 0 0,-1-1-1 0 0,1 0 0 0 0,0 0 1 0 0,-1 1-1 0 0,1-1 1 0 0,0 0-1 0 0,-1 0 0 0 0,1 0 1 0 0,0 0-1 0 0,-1 0 0 0 0,1 0 1 0 0,-1 1-1 0 0,1-1 1 0 0,0 0-1 0 0,-1 0 0 0 0,1 0 1 0 0,-1 0-1 0 0,1 0 0 0 0,0 0 1 0 0,-1-1-1 0 0,1 1 1 0 0,0 0-1 0 0,-1 0 0 0 0,1 0 1 0 0,-1 0-1 0 0,1 0 0 0 0,0 0 1 0 0,-1-1-1 0 0,1 1 1 0 0,0 0-1 0 0,0 0 0 0 0,-1-1 1 0 0,1 1-1 0 0,0 0 0 0 0,-1 0 1 0 0,1-1-1 0 0,-7-11-33 0 0,6 6 25 0 0,1 1 0 0 0,0-1 0 0 0,0 1 0 0 0,0-1 0 0 0,1 1 0 0 0,0 0 0 0 0,0-1 0 0 0,0 1 0 0 0,0 0 0 0 0,1-1 0 0 0,3-6 0 0 0,5-8-27 0 0,17-28 0 0 0,-16 29 12 0 0,10-14-14 0 0,2 1 0 0 0,0 1 0 0 0,2 0 0 0 0,2 3 0 0 0,0 0 0 0 0,2 1 0 0 0,1 2 0 0 0,51-33 0 0 0,-71 51 35 0 0,-4 3 2 0 0,0 1 0 0 0,1 0 0 0 0,-1 0 0 0 0,1 0-1 0 0,9-2 1 0 0,-14 5 3 0 0,17-7 0 0 0,6-2 17 0 0,-21 10-8 0 0,-3 0-6 0 0,0 1-1 0 0,-1-1 1 0 0,1 1 0 0 0,0-1 0 0 0,0 1-1 0 0,-1-1 1 0 0,1 1 0 0 0,-1-1-1 0 0,0 1 1 0 0,1-1 0 0 0,-1 1 0 0 0,0-1-1 0 0,0 1 1 0 0,0 0 0 0 0,0-1 0 0 0,0 3-1 0 0,-1 3 7 0 0,-1 1-1 0 0,1 0 1 0 0,-1-1-1 0 0,-1 0 1 0 0,1 1-1 0 0,-8 12 1 0 0,-27 42 40 0 0,32-55-39 0 0,-91 116 146 0 0,81-105-133 0 0,5-6 26 0 0,0 1-1 0 0,-13 23 1 0 0,-24 39 35 0 0,41-67-96 0 0,5-8 9 0 0,1 1 0 0 0,-1 0 0 0 0,0 0 0 0 0,1-1 0 0 0,-1 1 0 0 0,0 0 0 0 0,1 0 0 0 0,-1 0 0 0 0,1 0 0 0 0,0 0 0 0 0,-1-1 0 0 0,1 1 0 0 0,0 0 1 0 0,-1 0-1 0 0,1 0 0 0 0,0 1 0 0 0,0-1-15 0 0,2-2-43 0 0,17-8 48 0 0,-2 0 0 0 0,32-21 0 0 0,-15 7 9 0 0,-10 6 7 0 0,-20 12 2 0 0,5 0 5 0 0,-4 2 15 0 0,0 0 0 0 0,-1 0 1 0 0,1-1-1 0 0,-1 1 0 0 0,5-6 1 0 0,-9 9-22 0 0,0 0-1 0 0,0 0 1 0 0,0 0 0 0 0,0 0 0 0 0,0 0-1 0 0,0-1 1 0 0,0 1 0 0 0,1 0 0 0 0,-1 0 0 0 0,0 0-1 0 0,0 0 1 0 0,0 0 0 0 0,0 0 0 0 0,0 0 0 0 0,0-1-1 0 0,1 1 1 0 0,-1 0 0 0 0,0 0 0 0 0,0 0-1 0 0,0 0 1 0 0,0 0 0 0 0,0 0 0 0 0,1 0 0 0 0,-1 0-1 0 0,0 0 1 0 0,0 0 0 0 0,0 0 0 0 0,0 0-1 0 0,0 0 1 0 0,1 0 0 0 0,-1 0 0 0 0,0 0 0 0 0,0 0-1 0 0,0 0 1 0 0,0 0 0 0 0,1 0 0 0 0,-1 0 0 0 0,0 0-1 0 0,0 1 1 0 0,0-1 0 0 0,0 0 0 0 0,0 0-1 0 0,0 0 1 0 0,1 0 0 0 0,-1 0 0 0 0,0 0 0 0 0,0 0-1 0 0,0 0 1 0 0,0 1 0 0 0,0-1 0 0 0,0 0 0 0 0,0 0-1 0 0,0 0 1 0 0,0 0 0 0 0,0 0 0 0 0,1 1-1 0 0,-1-1 1 0 0,0 0 0 0 0,0 0 0 0 0,0 0 0 0 0,0 0-1 0 0,0 0 1 0 0,0 1 0 0 0,0-1 0 0 0,0 0-1 0 0,0 0 1 0 0,0 0 0 0 0,-3 14 160 0 0,1-11-144 0 0,0 1 0 0 0,0-1 0 0 0,1 1 1 0 0,-1-1-1 0 0,1 1 0 0 0,0 0 0 0 0,0 0 0 0 0,1-1 0 0 0,-1 1 0 0 0,1 0 0 0 0,0 5 0 0 0,0-8-10 0 0,1-1 4 0 0,4 0 0 0 0,4 0-12 0 0,3 0-2 0 0,1 0 0 0 0,-4 0 0 0 0,-2 0 0 0 0,-1 0 0 0 0,2 0 0 0 0,-1 0 0 0 0,-1 0 2 0 0,-4 0 3 0 0,-2 3-2 0 0,0 4 2 0 0,0-1-4 0 0,0 0-1 0 0,0 1 0 0 0,0-1 0 0 0,0 0 0 0 0,0 2 0 0 0,0-1 0 0 0,0-1 0 0 0,0-6 0 0 0,-1 0 0 0 0,1 0 0 0 0,0 0 0 0 0,0 0 0 0 0,0 1 0 0 0,0-1 0 0 0,0 0 0 0 0,0 0-1 0 0,0 0 1 0 0,-1 0 0 0 0,1 0 0 0 0,0 1 0 0 0,0-1 0 0 0,0 0 0 0 0,0 0 0 0 0,-1 0 0 0 0,1 0 0 0 0,0 0-1 0 0,0 0 1 0 0,0 0 0 0 0,0 0 0 0 0,-1 0 0 0 0,1 0 0 0 0,0 0 0 0 0,0 0 0 0 0,0 0 0 0 0,-1 0-1 0 0,1 0 1 0 0,0 0 0 0 0,0 0 0 0 0,0 0 0 0 0,-1 0 0 0 0,1 0 0 0 0,0 0 0 0 0,0 0 0 0 0,0 0 0 0 0,0 0-1 0 0,-1 0 1 0 0,1 0 0 0 0,0 0 0 0 0,0 0 0 0 0,0-1 0 0 0,0 1 0 0 0,-1 0 0 0 0,1 0 0 0 0,0 0-1 0 0,0 0 1 0 0,0 0 0 0 0,0-1 0 0 0,0 1 0 0 0,0 0 0 0 0,-1 0 0 0 0,1 0 0 0 0,0 0 0 0 0,0-1 0 0 0,0 1-1 0 0,0 0 1 0 0,0 0 0 0 0,0 0 0 0 0,0-1 0 0 0,0 1 0 0 0,0 0 0 0 0,-1-18-2 0 0,0 1 1 0 0,2 0 0 0 0,0-1-1 0 0,1 1 1 0 0,1 0 0 0 0,0 0-1 0 0,11-33 1 0 0,-7 26 2 0 0,0-2-1 0 0,1 6 0 0 0,-2 0 0 0 0,1 1 0 0 0,0 3 2 0 0,11-14 96 0 0,-24 54 31 0 0,1-8-126 0 0,4-9 15 0 0,-1 1-1 0 0,-1-1 0 0 0,0 1 1 0 0,0-1-1 0 0,0 0 0 0 0,-6 9 1 0 0,9-16-17 0 0,0 0 1 0 0,0 1-1 0 0,-1-1 1 0 0,1 0-1 0 0,0 1 1 0 0,0-1-1 0 0,-1 0 1 0 0,1 1-1 0 0,0-1 1 0 0,0 1-1 0 0,0-1 1 0 0,0 0-1 0 0,0 1 1 0 0,0-1-1 0 0,0 1 1 0 0,0-1-1 0 0,0 1 1 0 0,0-1-1 0 0,0 0 1 0 0,0 1-1 0 0,0-1 1 0 0,0 1-1 0 0,0-1 1 0 0,0 1-1 0 0,0-1 1 0 0,1 1-1 0 0,-1-1 0 0 0,1 0 1 0 0,0 0-1 0 0,0 0 0 0 0,0 0 1 0 0,0 0-1 0 0,0-1 0 0 0,0 1 1 0 0,0 0-1 0 0,-1 0 0 0 0,1-1 1 0 0,0 1-1 0 0,0 0 0 0 0,0-1 1 0 0,-1 1-1 0 0,1-1 0 0 0,0 1 0 0 0,0-1 1 0 0,-1 0-1 0 0,1 1 0 0 0,0-1 1 0 0,-1 0-1 0 0,1 0 0 0 0,1 0-2 0 0,-1-1 0 0 0,0 1-1 0 0,0 0 1 0 0,1 0-1 0 0,-1 0 1 0 0,1 0-1 0 0,-1 1 1 0 0,1-1 0 0 0,-1 0-1 0 0,1 1 1 0 0,-1-1-1 0 0,1 1 1 0 0,0-1 0 0 0,-1 1-1 0 0,4-1 1 0 0,-7 2-1 0 0,-7 6 2 0 0,-7 4 0 0 0,-4 3 2 0 0,-3 5 3 0 0,2-3-4 0 0,-52 30-1 0 0,40-24 0 0 0,-1-2 0 0 0,-1-1 0 0 0,0-2 0 0 0,-58 19 0 0 0,37-15-1 0 0,-120 48-40 0 0,144-58 23 0 0,-1-1 1 0 0,0-2 0 0 0,-39 6-1 0 0,5-2 2 0 0,62-9 16 0 0,0-3 0 0 0,-31 0 0 0 0,-95 7 0 0 0,112-3 0 0 0,-1 1 0 0 0,-1 2 0 0 0,12-3 0 0 0,-1-1 0 0 0,0 0 0 0 0,1-1 0 0 0,-1 0 0 0 0,0 0 0 0 0,0-1 0 0 0,0 0 0 0 0,-1-1 0 0 0,-11-1 0 0 0,-8 0 0 0 0,17 0 1 0 0,1 0 1 0 0,-1-1-1 0 0,1-1 0 0 0,0 0 0 0 0,-16-6 0 0 0,-30-8 6 0 0,41 13-5 0 0,0-2 0 0 0,0 0 0 0 0,-23-11 0 0 0,3 1 8 0 0,11 5 3 0 0,-116-42 54 0 0,120 47-61 0 0,0 1 0 0 0,0 0 1 0 0,-1 2-1 0 0,-38-1 0 0 0,-213 4 19 0 0,270 0-25 0 0,1 0 0 0 0,-1 0 0 0 0,1-1 0 0 0,-1 1 0 0 0,1-1 0 0 0,-6-1 0 0 0,-19-5 0 0 0,7 1 0 0 0,0-2 0 0 0,1 3 0 0 0,2 4 0 0 0,-4-1 0 0 0,1 2 2 0 0,-110-4 44 0 0,-80-7 128 0 0,-37 11-68 0 0,229 0-106 0 0,4 0 0 0 0,-19 0 8 0 0,-1 0 0 0 0,1 2 0 0 0,-65 13 0 0 0,-35 29-26 0 0,82-26 14 0 0,-233 90-48 0 0,277-106 49 0 0,-9 3-3 0 0,1 1 0 0 0,-1 1 0 0 0,1 0 0 0 0,1 1 0 0 0,-1 0 0 0 0,1 2 0 0 0,1-1 0 0 0,0 2 0 0 0,-17 16 0 0 0,24-22 3 0 0,-15 11-18 0 0,13-8 10 0 0,8-7 10 0 0,1 0 0 0 0,-1-1 1 0 0,0 1-1 0 0,1 0 0 0 0,-1 0 0 0 0,0 0 1 0 0,0-1-1 0 0,0 1 0 0 0,0 0 0 0 0,0-1 0 0 0,0 1 1 0 0,0 0-1 0 0,0-1 0 0 0,-1 1 0 0 0,0 1-3 0 0,-17-3 0 0 0,15 0 4 0 0,0-4 0 0 0,3-1 0 0 0,-4-1 0 0 0,4 6 0 0 0,1 0 0 0 0,-1 1 0 0 0,0-1 0 0 0,1 0-1 0 0,-1 0 1 0 0,1 1 0 0 0,-1-1 0 0 0,1 0 0 0 0,-1 0-1 0 0,1 0 1 0 0,0 0 0 0 0,-1 0 0 0 0,1 1-1 0 0,0-1 1 0 0,0 0 0 0 0,0 0 0 0 0,0 0 0 0 0,-1 0-1 0 0,2-2 1 0 0,-1-3-2 0 0,2-54-5 0 0,-1 45 5 0 0,-1 0-1 0 0,0 1 0 0 0,-3-20 0 0 0,-5 6 3 0 0,1 11 0 0 0,1 3 0 0 0,5 6 0 0 0,1 2 0 0 0,-1 0 0 0 0,-1 1 0 0 0,-1 4 0 0 0,2 4 0 0 0,1 4 0 0 0,1 2 0 0 0,3 5 0 0 0,6 13 1 0 0,-6-21-1 0 0,0-3-3 0 0,-1 0 1 0 0,0 1 0 0 0,1-1 0 0 0,-1 0 0 0 0,1 0 1 0 0,0 0-1 0 0,0 0 0 0 0,0-1 0 0 0,0 0 0 0 0,0 1 1 0 0,0-1-1 0 0,1-1 0 0 0,8 3 0 0 0,0 0-5 0 0,1-1 0 0 0,23 2-1 0 0,-25-5 2 0 0,0 0 0 0 0,0 0 0 0 0,0-1 0 0 0,0-1 0 0 0,-1 0 0 0 0,1-1 0 0 0,0 0 0 0 0,-1 0 0 0 0,1-2 0 0 0,-1 1 0 0 0,0-1 0 0 0,-1-1 0 0 0,15-9 0 0 0,1-4-22 0 0,-2 0-1 0 0,-1-1 0 0 0,39-43 1 0 0,-30 21-22 0 0,-29 36 42 0 0,1 1 1 0 0,0 0-1 0 0,0 0 0 0 0,0 0 0 0 0,0 0 0 0 0,1 1 1 0 0,10-8-1 0 0,-10 9 6 0 0,3 2 2 0 0,2 0-3 0 0,2 3-2 0 0,-3 3 5 0 0,0 0 0 0 0,4 1 0 0 0,1 0 0 0 0,0 2 0 0 0,2-1 0 0 0,3-1 0 0 0,-1 0 2 0 0,4 1 3 0 0,-2 4-2 0 0,-5 0 2 0 0,-3-1-4 0 0,-3-3-1 0 0,2 0-3 0 0,-10-7 3 0 0,0 1 0 0 0,-1-1 0 0 0,1 0 0 0 0,-1 1-1 0 0,1-1 1 0 0,-1 1 0 0 0,1-1 0 0 0,-1 1-1 0 0,1-1 1 0 0,-1 1 0 0 0,0 0 0 0 0,1-1-1 0 0,-1 1 1 0 0,0-1 0 0 0,1 1 0 0 0,-1 0 0 0 0,0-1-1 0 0,0 1 1 0 0,1 0 0 0 0,-1-1 0 0 0,0 2-1 0 0,1 2-5 0 0,-1-1 0 0 0,1 1 0 0 0,-1-1-1 0 0,1 1 1 0 0,-1-1 0 0 0,0 1 0 0 0,-1 0-1 0 0,1-1 1 0 0,-2 7 0 0 0,-5 3 4 0 0,-6 7 2 0 0,0-2 0 0 0,5-3 0 0 0,0-3 0 0 0,2-5 0 0 0,-2 0 0 0 0,1-1 0 0 0,2-3 2 0 0,4-2 4 0 0,3-13 1 0 0,0 0-1 0 0,0 0 1 0 0,1 1-1 0 0,1 0 1 0 0,0-1-1 0 0,0 1 1 0 0,7-11-1 0 0,-1 1 6 0 0,-9 16-9 0 0,13-19 17 0 0,-2 8-11 0 0,-4 3-2 0 0,-2 5-6 0 0,2 5-1 0 0,0 4 0 0 0,5 6 0 0 0,-9-4 2 0 0,1 0 0 0 0,-1 1 0 0 0,-1 0 0 0 0,1 0 0 0 0,-1 0 0 0 0,6 9 0 0 0,-3-1 3 0 0,-1-1-1 0 0,0 1 1 0 0,4 15-1 0 0,-2-9 4 0 0,0-1 0 0 0,-1-4 0 0 0,2 1-1 0 0,-1-1-4 0 0,1-3 2 0 0,-2-3-4 0 0,1-2-1 0 0,-3-3-8 0 0,-1 1-1 0 0,1-1 0 0 0,0 1 0 0 0,-1-1 1 0 0,0 1-1 0 0,6 6 0 0 0,3 2-28 0 0,-11-10 27 0 0,0-1-1 0 0,0 1 1 0 0,1-1 0 0 0,-1 0 0 0 0,1 1 0 0 0,-1-1 0 0 0,0 0 0 0 0,1 0 0 0 0,-1 0-1 0 0,0 0 1 0 0,1 0 0 0 0,-1 0 0 0 0,1 0 0 0 0,-1-1 0 0 0,0 1 0 0 0,1 0-1 0 0,-1-1 1 0 0,0 1 0 0 0,1-1 0 0 0,1-1 0 0 0,24-13-15 0 0,-2-5 13 0 0,0 0 0 0 0,-2-1 0 0 0,0-1 0 0 0,-2-1 0 0 0,24-33 0 0 0,-33 42 12 0 0,7-4 0 0 0,0-5 3 0 0,-18 19 3 0 0,3-3 1 0 0,-2 5 5 0 0,0 0 0 0 0,0 0 0 0 0,1 0 0 0 0,-1 1 0 0 0,0-1-1 0 0,1 0 1 0 0,-1 1 0 0 0,6-3 0 0 0,-7 4-6 0 0,0 0 1 0 0,0 0-1 0 0,0 0 1 0 0,0-1 0 0 0,0 1-1 0 0,0 0 1 0 0,1 1-1 0 0,-1-1 1 0 0,0 0-1 0 0,0 0 1 0 0,0 0-1 0 0,0 0 1 0 0,0 1-1 0 0,0-1 1 0 0,0 1-1 0 0,0-1 1 0 0,0 1 0 0 0,0-1-1 0 0,-1 1 1 0 0,1-1-1 0 0,0 1 1 0 0,0 0-1 0 0,0-1 1 0 0,0 1-1 0 0,-1 0 1 0 0,1 0-1 0 0,0 0 1 0 0,0 1-1 0 0,1 0 6 0 0,1 1-1 0 0,-1-1 0 0 0,1 0 0 0 0,-1 1 0 0 0,1-1 0 0 0,0 0 0 0 0,0-1 0 0 0,0 1 0 0 0,0-1 0 0 0,0 1 0 0 0,0-1 0 0 0,1 0 1 0 0,-1 0-1 0 0,0 0 0 0 0,0 0 0 0 0,1-1 0 0 0,4 1 0 0 0,3-1-5 0 0,0 0 0 0 0,0 0 1 0 0,0-1-1 0 0,11-3 0 0 0,-10 2 0 0 0,2-1 6 0 0,0-1 0 0 0,24-9-1 0 0,-18 5-3 0 0,-4 2-1 0 0,-3 1-4 0 0,-5 3 3 0 0,-1 3 2 0 0,3 5-1 0 0,-7-2-6 0 0,-1 1-1 0 0,0 0 1 0 0,0 0-1 0 0,0 0 1 0 0,0 0-1 0 0,-1 1 1 0 0,0-1-1 0 0,0 0 1 0 0,-1 1 0 0 0,1-1-1 0 0,-1 6 1 0 0,0-5 0 0 0,-1 13 10 0 0,0 1 0 0 0,-2-1 0 0 0,0 0 1 0 0,-1 0-1 0 0,-10 29 0 0 0,11-39-3 0 0,1 4 26 0 0,4-9-14 0 0,4-8-12 0 0,7-12-8 0 0,2-4 0 0 0,-1 2 0 0 0,-2 4 0 0 0,-3 5 0 0 0,11-11-9 0 0,-19 19 2 0 0,-1 0-15 0 0,1-17 15 0 0,-1-8-15 0 0,0 25 22 0 0,0 1 0 0 0,0 0-1 0 0,0-1 1 0 0,0 1-1 0 0,0-1 1 0 0,0 1 0 0 0,-1-1-1 0 0,1 1 1 0 0,0 0-1 0 0,0-1 1 0 0,0 1 0 0 0,0-1-1 0 0,0 1 1 0 0,-1 0-1 0 0,1-1 1 0 0,0 1 0 0 0,0 0-1 0 0,-1-1 1 0 0,1 1 0 0 0,0 0-1 0 0,0-1 1 0 0,-1 1-1 0 0,1 0 1 0 0,0-1 0 0 0,-1 1-1 0 0,1 0 1 0 0,0 0-1 0 0,-1 0 1 0 0,1-1 0 0 0,-1 1-1 0 0,1 0 1 0 0,-1 0-1 0 0,-2-2 0 0 0,-1 2-3 0 0,-15 7 1 0 0,-5 4-3 0 0,1 2 4 0 0,20-11 3 0 0,-15 19-10 0 0,1-5 2 0 0,16-15-2 0 0,-1 0 1 0 0,1 1-1 0 0,-1-1 0 0 0,1 0 1 0 0,0 0-1 0 0,-1 1 0 0 0,1-1 0 0 0,0 1 1 0 0,0-1-1 0 0,0 1 0 0 0,0 0 1 0 0,0-1-1 0 0,1 1 0 0 0,-1 0 1 0 0,0-1-1 0 0,1 1 0 0 0,-1 0 1 0 0,1 0-1 0 0,0 0 0 0 0,-1-1 1 0 0,1 1-1 0 0,0 0 0 0 0,0 0 0 0 0,0 0 1 0 0,1 3-1 0 0,-2-2-51 0 0,4-2 25 0 0,6-8 19 0 0,4-8 16 0 0,-1-4 0 0 0,0-1 0 0 0,-1 1 2 0 0,-4 0 4 0 0,-5 17-3 0 0,-1 0 0 0 0,0 0-1 0 0,-1 0 1 0 0,1 0 0 0 0,0 0-1 0 0,-1 0 1 0 0,1 0 0 0 0,-1 0-1 0 0,1 0 1 0 0,-1 0 0 0 0,0 0-1 0 0,0 0 1 0 0,0-1-1 0 0,0-1 1 0 0,-1-3 13 0 0,-5 7 10 0 0,-1 2-21 0 0,0 0 0 0 0,1 1 0 0 0,-1-1 0 0 0,1 2 0 0 0,-1-1 0 0 0,1 1 0 0 0,0 0 0 0 0,-10 9 0 0 0,-47 47 27 0 0,49-46-23 0 0,-5 3 6 0 0,7-6 14 0 0,0 1 1 0 0,-18 23-1 0 0,21-22-20 0 0,3-6-2 0 0,47-45-10 0 0,66-81-1 0 0,-75 80 4 0 0,10-14 0 0 0,-29 34 0 0 0,-5 6 0 0 0,-2 3 2 0 0,2 3 3 0 0,-2 0-2 0 0,-5 2 3 0 0,-1 4 66 0 0,9-22-16 0 0,36-79 0 0 0,-22 63-2 0 0,-14 23-17 0 0,-9 15-32 0 0,1 0 0 0 0,-1 1 0 0 0,1-1 0 0 0,-1 0 0 0 0,1 0 1 0 0,-1 0-1 0 0,1 0 0 0 0,-1 0 0 0 0,0 0 0 0 0,0 0 0 0 0,1 0 0 0 0,-1 0 0 0 0,0 0 0 0 0,0-2 0 0 0,0 2 51 0 0,-7 9-35 0 0,1 0-1 0 0,0 0 1 0 0,-7 13 0 0 0,10-17-15 0 0,-11 14 29 0 0,11-12-10 0 0,-2 0 0 0 0,1-1 0 0 0,0 0 0 0 0,-11 9 0 0 0,15-14-11 0 0,-2 10 9 0 0,5-7-1 0 0,7-6 38 0 0,17-11-56 0 0,-1-1-1 0 0,40-32 1 0 0,-37 27-4 0 0,13-10 6 0 0,-21 17-6 0 0,1 0 0 0 0,-2 1 0 0 0,-5 2 0 0 0,-2 3 0 0 0,1 2 2 0 0,1 3 3 0 0,-1 4-2 0 0,1 3 3 0 0,2 2 4 0 0,20 10 3 0 0,-31-14-11 0 0,0-1-1 0 0,-1 0 0 0 0,1 0 0 0 0,0 0 0 0 0,0-1 0 0 0,7 2 0 0 0,3 0 2 0 0,2 0 1 0 0,0 0 0 0 0,0-1 0 0 0,35 0 0 0 0,-35-2 2 0 0,-2 0 2 0 0,-1 0-1 0 0,0 0-4 0 0,-1 0 5 0 0,0 0 5 0 0,-1 0-4 0 0,2 0-1 0 0,-1 0 0 0 0,-1 0 0 0 0,-5 0 2 0 0,-1 0 1 0 0,1 0-1 0 0,-1-1 0 0 0,1 0 0 0 0,-1 0 0 0 0,0-1 0 0 0,0 0 0 0 0,10-4 0 0 0,32-9 27 0 0,-42 14-29 0 0,10 1 0 0 0,0 0 0 0 0,-5 0-1 0 0,-5 0-4 0 0,0 0 2 0 0,0 1-4 0 0,-5 0-1 0 0,0 0 0 0 0,0 1 0 0 0,0-1 0 0 0,0 1 0 0 0,0 0 0 0 0,-1-1 0 0 0,1 1 0 0 0,-1 0 0 0 0,1 0 0 0 0,-1 0 0 0 0,1 0 0 0 0,-1 0 0 0 0,0 1 0 0 0,0-1 0 0 0,0 0 0 0 0,-1 0 0 0 0,1 1 0 0 0,0-1 0 0 0,-1 1 0 0 0,1-1 0 0 0,-1 0 0 0 0,0 5 0 0 0,0-2 0 0 0,2 6 0 0 0,-2 1 0 0 0,0 0 0 0 0,-1 17 0 0 0,-3 56 0 0 0,4-72 0 0 0,0-3 0 0 0,0-2 0 0 0,0-2 0 0 0,0 0 0 0 0,0 1 0 0 0,0-2 2 0 0,0-4 28 0 0,-1 0-22 0 0,-2 5 0 0 0,0 7 0 0 0,-3 0-1 0 0,4 0-4 0 0,2 1 2 0 0,0-3-2 0 0,0-3 2 0 0,0-3-1 0 0,2-4 7 0 0,5-2-9 0 0,6-7-2 0 0,1-6 0 0 0,-1 3 0 0 0,-5 3 0 0 0,-1 2 0 0 0,0-2 0 0 0,1 2 0 0 0,-3-1 0 0 0,-3 2 0 0 0,-2 1 0 0 0,4 3 0 0 0,18-1-7 0 0,-16-2-9 0 0,7-3 1 0 0,-1 3 5 0 0,-1-1 1 0 0,1 0-1 0 0,-1 0 0 0 0,0-1 1 0 0,-1-1-1 0 0,14-10 1 0 0,58-54-103 0 0,-63 50 77 0 0,0-1 1 0 0,-2-1-1 0 0,-1-1 1 0 0,0 0-1 0 0,-2-1 0 0 0,-1 0 1 0 0,-1-1-1 0 0,13-40 0 0 0,2-22-1261 0 0,18-101 0 0 0,-41 171 785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06T04:50:06.964"/>
    </inkml:context>
    <inkml:brush xml:id="br0">
      <inkml:brushProperty name="width" value="0.35" units="cm"/>
      <inkml:brushProperty name="height" value="0.35" units="cm"/>
    </inkml:brush>
  </inkml:definitions>
  <inkml:trace contextRef="#ctx0" brushRef="#br0">931 1 4416 0 0,'-14'16'0'0'0,"-11"3"1"0"0,13-14 6 0 0,-46-6 57 0 0,7 1 135 0 0,46-1-180 0 0,5 1-17 0 0,-18 17 18 0 0,13-15-17 0 0,-20 21 17 0 0,0 2-18 0 0,8-11 1 0 0,7-7 12 0 0,1 1 0 0 0,-16 16 0 0 0,10-4 4 0 0,15-17-17 0 0,-11 13 15 0 0,-3-2-16 0 0,-7 1-1 0 0,-14 10 0 0 0,-6 2 0 0 0,5-6 0 0 0,4-1 0 0 0,3-2 0 0 0,2-3 0 0 0,1-3 0 0 0,-2-1 0 0 0,3 1 3 0 0,-50 24 34 0 0,64-31-34 0 0,-32 21 18 0 0,38-22-18 0 0,-18 7 26 0 0,14-10-21 0 0,2-1 0 0 0,1 0 0 0 0,-2 0-1 0 0,1 0-5 0 0,0 0 4 0 0,0 1-4 0 0,-1 4 4 0 0,-8 12-2 0 0,-1 2 6 0 0,3 1-6 0 0,5-7 2 0 0,9-12-6 0 0,0-1 0 0 0,0 0 0 0 0,0 0 0 0 0,0 0 0 0 0,0 0 0 0 0,0 1 0 0 0,0-1 0 0 0,-1 0 0 0 0,1 0 0 0 0,0 0 0 0 0,0 0 0 0 0,0 0 0 0 0,0 0 0 0 0,0 1 0 0 0,0-1 0 0 0,-1 0 0 0 0,1 0 0 0 0,0 0 0 0 0,0 0 0 0 0,0 0 0 0 0,0 0 0 0 0,0 0 0 0 0,-1 0 0 0 0,1 0 0 0 0,0 0 0 0 0,0 0 0 0 0,0 1 0 0 0,0-1 0 0 0,-1 0 0 0 0,1 0 0 0 0,0 0 0 0 0,0 0 0 0 0,0 0 0 0 0,0-1 1 0 0,-1 1-1 0 0,1 0 0 0 0,0 0 0 0 0,0 0 0 0 0,0 0 0 0 0,0 0 0 0 0,-1 0 0 0 0,1 0 0 0 0,0 0 0 0 0,0 0 0 0 0,0 0 0 0 0,-1-1 0 0 0,-2-7-2 0 0,1-1 0 0 0,0 0 1 0 0,0 0-1 0 0,0 0 0 0 0,0-17 0 0 0,4-78-361 0 0,-2 97 89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302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t="-9000" b="-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3.xml"/><Relationship Id="rId5" Type="http://schemas.openxmlformats.org/officeDocument/2006/relationships/image" Target="../media/image5.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customXml" Target="../ink/ink8.xml"/><Relationship Id="rId17" Type="http://schemas.openxmlformats.org/officeDocument/2006/relationships/image" Target="../media/image9.jpeg"/><Relationship Id="rId2" Type="http://schemas.openxmlformats.org/officeDocument/2006/relationships/notesSlide" Target="../notesSlides/notesSlide3.xml"/><Relationship Id="rId16"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customXml" Target="../ink/ink5.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0.png"/><Relationship Id="rId14" Type="http://schemas.openxmlformats.org/officeDocument/2006/relationships/customXml" Target="../ink/ink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0.xml"/><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customXml" Target="../ink/ink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customXml" Target="../ink/ink11.xml"/><Relationship Id="rId10" Type="http://schemas.openxmlformats.org/officeDocument/2006/relationships/image" Target="../media/image21.jpg"/><Relationship Id="rId4" Type="http://schemas.openxmlformats.org/officeDocument/2006/relationships/notesSlide" Target="../notesSlides/notesSlide5.xml"/><Relationship Id="rId9"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hyperlink" Target="https://www.nasa.gov/humans-in-space/experiments-to-unlock-how-human-bodies-react-to-long-spacejourneys/#:~:text=the%20following%20themes.-,Bone%20and%20Joint%20Health,after%20landing%20back%20on%20Earth"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www.nasa.gov/learning-resources/for-kids-and-students/what-is-microgravity-grades-k-4/#:~:text=Microgravity%20is%20when%20things%20seem,easy%20to%20move%20heavy%20objects" TargetMode="External"/><Relationship Id="rId5" Type="http://schemas.openxmlformats.org/officeDocument/2006/relationships/hyperlink" Target="https://www.nasa.gov/wp-content/uploads/2015/05/167746main_fs_livingandworkinginspace508c.pdf" TargetMode="Externa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1"/>
          <p:cNvSpPr/>
          <p:nvPr/>
        </p:nvSpPr>
        <p:spPr>
          <a:xfrm>
            <a:off x="793789" y="305889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Heebo Light" pitchFamily="34" charset="0"/>
                <a:ea typeface="Heebo Light" pitchFamily="34" charset="-122"/>
                <a:cs typeface="Heebo Light" pitchFamily="34" charset="-120"/>
              </a:rPr>
              <a:t>Embark on an extraordinary journey through the cosmos with Galactic Games, a revolutionary space-themed game designed specifically for astronauts in the microgravity environment. Immerse yourself in an authentic experience that redefines the boundaries of gaming and space exploration.</a:t>
            </a:r>
            <a:endParaRPr lang="en-US" sz="175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69A60D9-0EFF-5132-4ADE-211967D80263}"/>
                  </a:ext>
                </a:extLst>
              </p14:cNvPr>
              <p14:cNvContentPartPr/>
              <p14:nvPr/>
            </p14:nvContentPartPr>
            <p14:xfrm>
              <a:off x="12778295" y="7761789"/>
              <a:ext cx="1750680" cy="391320"/>
            </p14:xfrm>
          </p:contentPart>
        </mc:Choice>
        <mc:Fallback xmlns="">
          <p:pic>
            <p:nvPicPr>
              <p:cNvPr id="10" name="Ink 9">
                <a:extLst>
                  <a:ext uri="{FF2B5EF4-FFF2-40B4-BE49-F238E27FC236}">
                    <a16:creationId xmlns:a16="http://schemas.microsoft.com/office/drawing/2014/main" id="{669A60D9-0EFF-5132-4ADE-211967D80263}"/>
                  </a:ext>
                </a:extLst>
              </p:cNvPr>
              <p:cNvPicPr/>
              <p:nvPr/>
            </p:nvPicPr>
            <p:blipFill>
              <a:blip r:embed="rId4"/>
              <a:stretch>
                <a:fillRect/>
              </a:stretch>
            </p:blipFill>
            <p:spPr>
              <a:xfrm>
                <a:off x="12715295" y="7698789"/>
                <a:ext cx="1876320" cy="516960"/>
              </a:xfrm>
              <a:prstGeom prst="rect">
                <a:avLst/>
              </a:prstGeom>
            </p:spPr>
          </p:pic>
        </mc:Fallback>
      </mc:AlternateContent>
      <p:pic>
        <p:nvPicPr>
          <p:cNvPr id="2" name="Image 0" descr="preencoded.png"/>
          <p:cNvPicPr>
            <a:picLocks noChangeAspect="1"/>
          </p:cNvPicPr>
          <p:nvPr/>
        </p:nvPicPr>
        <p:blipFill>
          <a:blip r:embed="rId5"/>
          <a:stretch>
            <a:fillRect/>
          </a:stretch>
        </p:blipFill>
        <p:spPr>
          <a:xfrm>
            <a:off x="8869680" y="0"/>
            <a:ext cx="5760720" cy="8229600"/>
          </a:xfrm>
          <a:prstGeom prst="rect">
            <a:avLst/>
          </a:prstGeom>
        </p:spPr>
      </p:pic>
      <p:sp>
        <p:nvSpPr>
          <p:cNvPr id="9" name="TextBox 8">
            <a:extLst>
              <a:ext uri="{FF2B5EF4-FFF2-40B4-BE49-F238E27FC236}">
                <a16:creationId xmlns:a16="http://schemas.microsoft.com/office/drawing/2014/main" id="{3ADF0B03-5C00-B75A-1B27-3320E9DEC0A7}"/>
              </a:ext>
            </a:extLst>
          </p:cNvPr>
          <p:cNvSpPr txBox="1"/>
          <p:nvPr/>
        </p:nvSpPr>
        <p:spPr>
          <a:xfrm>
            <a:off x="12889629" y="205486"/>
            <a:ext cx="1528011"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3" name="Text 0"/>
          <p:cNvSpPr/>
          <p:nvPr/>
        </p:nvSpPr>
        <p:spPr>
          <a:xfrm>
            <a:off x="793789" y="429572"/>
            <a:ext cx="13735185" cy="2301046"/>
          </a:xfrm>
          <a:prstGeom prst="rect">
            <a:avLst/>
          </a:prstGeom>
          <a:noFill/>
          <a:ln/>
          <a:effectLst>
            <a:glow rad="63500">
              <a:srgbClr val="92D050">
                <a:alpha val="40000"/>
              </a:srgbClr>
            </a:glow>
          </a:effectLst>
        </p:spPr>
        <p:txBody>
          <a:bodyPr wrap="square" lIns="0" tIns="0" rIns="0" bIns="0" rtlCol="0" anchor="t"/>
          <a:lstStyle/>
          <a:p>
            <a:pPr marL="0" indent="0">
              <a:lnSpc>
                <a:spcPts val="7700"/>
              </a:lnSpc>
              <a:buNone/>
            </a:pPr>
            <a:r>
              <a:rPr lang="en-US" sz="5400" dirty="0">
                <a:solidFill>
                  <a:srgbClr val="00F0FF"/>
                </a:solidFill>
                <a:effectLst>
                  <a:glow rad="139700">
                    <a:schemeClr val="tx1">
                      <a:lumMod val="65000"/>
                      <a:lumOff val="35000"/>
                      <a:alpha val="40000"/>
                    </a:schemeClr>
                  </a:glow>
                </a:effectLst>
                <a:latin typeface="Montserrat" pitchFamily="34" charset="0"/>
                <a:ea typeface="Montserrat" pitchFamily="34" charset="-122"/>
                <a:cs typeface="Montserrat" pitchFamily="34" charset="-120"/>
              </a:rPr>
              <a:t>Galactic Games: </a:t>
            </a:r>
          </a:p>
          <a:p>
            <a:pPr marL="0" indent="0">
              <a:lnSpc>
                <a:spcPts val="7700"/>
              </a:lnSpc>
              <a:buNone/>
            </a:pPr>
            <a:r>
              <a:rPr lang="en-US" sz="5400" dirty="0">
                <a:solidFill>
                  <a:srgbClr val="00F0FF"/>
                </a:solidFill>
                <a:effectLst>
                  <a:glow rad="139700">
                    <a:schemeClr val="tx1">
                      <a:lumMod val="65000"/>
                      <a:lumOff val="35000"/>
                      <a:alpha val="40000"/>
                    </a:schemeClr>
                  </a:glow>
                </a:effectLst>
                <a:latin typeface="Montserrat" pitchFamily="34" charset="0"/>
                <a:ea typeface="Montserrat" pitchFamily="34" charset="-122"/>
                <a:cs typeface="Montserrat" pitchFamily="34" charset="-120"/>
              </a:rPr>
              <a:t>Fun in a Microgravity Environment!</a:t>
            </a:r>
            <a:endParaRPr lang="en-US" sz="5400" dirty="0">
              <a:solidFill>
                <a:srgbClr val="00F0FF"/>
              </a:solidFill>
              <a:effectLst>
                <a:glow rad="139700">
                  <a:schemeClr val="tx1">
                    <a:lumMod val="65000"/>
                    <a:lumOff val="35000"/>
                    <a:alpha val="40000"/>
                  </a:schemeClr>
                </a:glow>
              </a:effectLst>
            </a:endParaRPr>
          </a:p>
        </p:txBody>
      </p:sp>
      <p:sp>
        <p:nvSpPr>
          <p:cNvPr id="13" name="Text 6">
            <a:extLst>
              <a:ext uri="{FF2B5EF4-FFF2-40B4-BE49-F238E27FC236}">
                <a16:creationId xmlns:a16="http://schemas.microsoft.com/office/drawing/2014/main" id="{02547858-3360-636D-9D1D-A5AC8BB8A900}"/>
              </a:ext>
            </a:extLst>
          </p:cNvPr>
          <p:cNvSpPr/>
          <p:nvPr/>
        </p:nvSpPr>
        <p:spPr>
          <a:xfrm>
            <a:off x="762468" y="5173580"/>
            <a:ext cx="5120973" cy="2081462"/>
          </a:xfrm>
          <a:prstGeom prst="rect">
            <a:avLst/>
          </a:prstGeom>
          <a:noFill/>
          <a:ln/>
        </p:spPr>
        <p:txBody>
          <a:bodyPr wrap="square" lIns="0" tIns="0" rIns="0" bIns="0" rtlCol="0" anchor="t"/>
          <a:lstStyle/>
          <a:p>
            <a:pPr marL="0" indent="0" algn="l">
              <a:lnSpc>
                <a:spcPts val="2750"/>
              </a:lnSpc>
              <a:buNone/>
            </a:pPr>
            <a:r>
              <a:rPr lang="en-US" sz="2000" dirty="0">
                <a:solidFill>
                  <a:srgbClr val="E0D6DE"/>
                </a:solidFill>
                <a:latin typeface="Heebo Light" pitchFamily="34" charset="0"/>
                <a:ea typeface="Heebo Light" pitchFamily="34" charset="-122"/>
                <a:cs typeface="Heebo Light" pitchFamily="34" charset="-120"/>
              </a:rPr>
              <a:t>Done By:</a:t>
            </a:r>
          </a:p>
          <a:p>
            <a:pPr marL="285750" indent="-285750" algn="l">
              <a:lnSpc>
                <a:spcPts val="2750"/>
              </a:lnSpc>
              <a:buFontTx/>
              <a:buChar char="-"/>
            </a:pPr>
            <a:r>
              <a:rPr lang="en-US" sz="1700" dirty="0" err="1">
                <a:solidFill>
                  <a:srgbClr val="E0D6DE"/>
                </a:solidFill>
                <a:latin typeface="Heebo Light" pitchFamily="34" charset="0"/>
                <a:ea typeface="Heebo Light" pitchFamily="34" charset="-122"/>
                <a:cs typeface="Heebo Light" pitchFamily="34" charset="-120"/>
              </a:rPr>
              <a:t>Tejashwini</a:t>
            </a:r>
            <a:r>
              <a:rPr lang="en-US" sz="1700" dirty="0">
                <a:solidFill>
                  <a:srgbClr val="E0D6DE"/>
                </a:solidFill>
                <a:latin typeface="Heebo Light" pitchFamily="34" charset="0"/>
                <a:ea typeface="Heebo Light" pitchFamily="34" charset="-122"/>
                <a:cs typeface="Heebo Light" pitchFamily="34" charset="-120"/>
              </a:rPr>
              <a:t> S </a:t>
            </a:r>
            <a:r>
              <a:rPr lang="en-US" sz="1700" dirty="0" err="1">
                <a:solidFill>
                  <a:srgbClr val="E0D6DE"/>
                </a:solidFill>
                <a:latin typeface="Heebo Light" pitchFamily="34" charset="0"/>
                <a:ea typeface="Heebo Light" pitchFamily="34" charset="-122"/>
                <a:cs typeface="Heebo Light" pitchFamily="34" charset="-120"/>
              </a:rPr>
              <a:t>Urankar</a:t>
            </a:r>
            <a:endParaRPr lang="en-US" sz="1700" dirty="0">
              <a:solidFill>
                <a:srgbClr val="E0D6DE"/>
              </a:solidFill>
              <a:latin typeface="Heebo Light" pitchFamily="34" charset="0"/>
              <a:ea typeface="Heebo Light" pitchFamily="34" charset="-122"/>
              <a:cs typeface="Heebo Light" pitchFamily="34" charset="-120"/>
            </a:endParaRPr>
          </a:p>
          <a:p>
            <a:pPr marL="285750" indent="-285750" algn="l">
              <a:lnSpc>
                <a:spcPts val="2750"/>
              </a:lnSpc>
              <a:buFontTx/>
              <a:buChar char="-"/>
            </a:pPr>
            <a:r>
              <a:rPr lang="en-US" sz="1700" dirty="0">
                <a:solidFill>
                  <a:srgbClr val="E0D6DE"/>
                </a:solidFill>
                <a:latin typeface="Heebo Light" pitchFamily="34" charset="0"/>
                <a:ea typeface="Heebo Light" pitchFamily="34" charset="-122"/>
                <a:cs typeface="Heebo Light" pitchFamily="34" charset="-120"/>
              </a:rPr>
              <a:t>Atul K Mishra</a:t>
            </a:r>
          </a:p>
          <a:p>
            <a:pPr marL="285750" indent="-285750" algn="l">
              <a:lnSpc>
                <a:spcPts val="2750"/>
              </a:lnSpc>
              <a:buFontTx/>
              <a:buChar char="-"/>
            </a:pPr>
            <a:r>
              <a:rPr lang="en-US" sz="1700" dirty="0">
                <a:solidFill>
                  <a:srgbClr val="E0D6DE"/>
                </a:solidFill>
                <a:latin typeface="Heebo Light" pitchFamily="34" charset="0"/>
                <a:ea typeface="Heebo Light" pitchFamily="34" charset="-122"/>
                <a:cs typeface="Heebo Light" pitchFamily="34" charset="-120"/>
              </a:rPr>
              <a:t>Sanjay S Nayak</a:t>
            </a:r>
          </a:p>
          <a:p>
            <a:pPr marL="285750" indent="-285750" algn="l">
              <a:lnSpc>
                <a:spcPts val="2750"/>
              </a:lnSpc>
              <a:buFontTx/>
              <a:buChar char="-"/>
            </a:pPr>
            <a:r>
              <a:rPr lang="en-US" sz="1700" dirty="0" err="1">
                <a:solidFill>
                  <a:srgbClr val="E0D6DE"/>
                </a:solidFill>
                <a:latin typeface="Heebo Light" pitchFamily="34" charset="0"/>
                <a:ea typeface="Heebo Light" pitchFamily="34" charset="-122"/>
                <a:cs typeface="Heebo Light" pitchFamily="34" charset="-120"/>
              </a:rPr>
              <a:t>Advaith</a:t>
            </a:r>
            <a:r>
              <a:rPr lang="en-US" sz="1700" dirty="0">
                <a:solidFill>
                  <a:srgbClr val="E0D6DE"/>
                </a:solidFill>
                <a:latin typeface="Heebo Light" pitchFamily="34" charset="0"/>
                <a:ea typeface="Heebo Light" pitchFamily="34" charset="-122"/>
                <a:cs typeface="Heebo Light" pitchFamily="34" charset="-120"/>
              </a:rPr>
              <a:t>  A Kashyap</a:t>
            </a:r>
          </a:p>
          <a:p>
            <a:pPr marL="285750" indent="-285750" algn="l">
              <a:lnSpc>
                <a:spcPts val="2750"/>
              </a:lnSpc>
              <a:buFontTx/>
              <a:buChar char="-"/>
            </a:pPr>
            <a:r>
              <a:rPr lang="en-US" sz="1700" dirty="0">
                <a:solidFill>
                  <a:srgbClr val="E0D6DE"/>
                </a:solidFill>
                <a:latin typeface="Heebo Light" pitchFamily="34" charset="0"/>
                <a:ea typeface="Heebo Light" pitchFamily="34" charset="-122"/>
                <a:cs typeface="Heebo Light" pitchFamily="34" charset="-120"/>
              </a:rPr>
              <a:t>Aditi D</a:t>
            </a:r>
          </a:p>
          <a:p>
            <a:pPr marL="285750" indent="-285750" algn="l">
              <a:lnSpc>
                <a:spcPts val="2750"/>
              </a:lnSpc>
              <a:buFontTx/>
              <a:buChar char="-"/>
            </a:pPr>
            <a:r>
              <a:rPr lang="en-US" sz="1700" dirty="0">
                <a:solidFill>
                  <a:srgbClr val="E0D6DE"/>
                </a:solidFill>
                <a:latin typeface="Heebo Light" pitchFamily="34" charset="0"/>
                <a:ea typeface="Heebo Light" pitchFamily="34" charset="-122"/>
                <a:cs typeface="Heebo Light" pitchFamily="34" charset="-120"/>
              </a:rPr>
              <a:t>Abhinav Singh</a:t>
            </a:r>
          </a:p>
          <a:p>
            <a:pPr marL="0" indent="0" algn="l">
              <a:lnSpc>
                <a:spcPts val="2750"/>
              </a:lnSpc>
              <a:buNone/>
            </a:pP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5534526" y="921060"/>
            <a:ext cx="9926053" cy="1330166"/>
          </a:xfrm>
          <a:prstGeom prst="rect">
            <a:avLst/>
          </a:prstGeom>
          <a:noFill/>
          <a:ln/>
        </p:spPr>
        <p:txBody>
          <a:bodyPr wrap="square" lIns="0" tIns="0" rIns="0" bIns="0" rtlCol="0" anchor="t"/>
          <a:lstStyle/>
          <a:p>
            <a:pPr marL="0" indent="0">
              <a:lnSpc>
                <a:spcPts val="5200"/>
              </a:lnSpc>
              <a:buNone/>
            </a:pPr>
            <a:r>
              <a:rPr lang="en-US" sz="3800" dirty="0">
                <a:solidFill>
                  <a:srgbClr val="00F0FF"/>
                </a:solidFill>
                <a:latin typeface="Montserrat" pitchFamily="34" charset="0"/>
                <a:ea typeface="Montserrat" pitchFamily="34" charset="-122"/>
                <a:cs typeface="Montserrat" pitchFamily="34" charset="-120"/>
              </a:rPr>
              <a:t>Immersive Gameplay in Microgravity</a:t>
            </a:r>
            <a:endParaRPr lang="en-US" sz="3800" dirty="0">
              <a:solidFill>
                <a:srgbClr val="00F0FF"/>
              </a:solidFill>
            </a:endParaRPr>
          </a:p>
        </p:txBody>
      </p:sp>
      <p:sp>
        <p:nvSpPr>
          <p:cNvPr id="4" name="Shape 1"/>
          <p:cNvSpPr/>
          <p:nvPr/>
        </p:nvSpPr>
        <p:spPr>
          <a:xfrm>
            <a:off x="6120405" y="1904687"/>
            <a:ext cx="3720822" cy="2664430"/>
          </a:xfrm>
          <a:prstGeom prst="roundRect">
            <a:avLst>
              <a:gd name="adj" fmla="val 10874"/>
            </a:avLst>
          </a:prstGeom>
          <a:solidFill>
            <a:srgbClr val="26262B"/>
          </a:solidFill>
          <a:ln w="7620">
            <a:solidFill>
              <a:srgbClr val="3F3F44"/>
            </a:solidFill>
            <a:prstDash val="solid"/>
          </a:ln>
          <a:effectLst>
            <a:outerShdw dist="19050" dir="2700000" algn="bl" rotWithShape="0">
              <a:srgbClr val="3F3F44">
                <a:alpha val="100000"/>
              </a:srgbClr>
            </a:outerShdw>
          </a:effectLst>
        </p:spPr>
        <p:txBody>
          <a:bodyPr/>
          <a:lstStyle/>
          <a:p>
            <a:endParaRPr lang="en-IN" dirty="0"/>
          </a:p>
        </p:txBody>
      </p:sp>
      <p:sp>
        <p:nvSpPr>
          <p:cNvPr id="5" name="Text 2"/>
          <p:cNvSpPr/>
          <p:nvPr/>
        </p:nvSpPr>
        <p:spPr>
          <a:xfrm>
            <a:off x="6428579" y="2144064"/>
            <a:ext cx="2806184" cy="33242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Montserrat" pitchFamily="34" charset="0"/>
                <a:ea typeface="Montserrat" pitchFamily="34" charset="-122"/>
                <a:cs typeface="Montserrat" pitchFamily="34" charset="-120"/>
              </a:rPr>
              <a:t>Micro-Gravity Controls</a:t>
            </a:r>
            <a:endParaRPr lang="en-US" sz="2050" dirty="0"/>
          </a:p>
        </p:txBody>
      </p:sp>
      <p:sp>
        <p:nvSpPr>
          <p:cNvPr id="6" name="Text 3"/>
          <p:cNvSpPr/>
          <p:nvPr/>
        </p:nvSpPr>
        <p:spPr>
          <a:xfrm>
            <a:off x="6486990" y="2683425"/>
            <a:ext cx="2987653" cy="1587761"/>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Heebo Light" pitchFamily="34" charset="0"/>
                <a:ea typeface="Heebo Light" pitchFamily="34" charset="-122"/>
                <a:cs typeface="Heebo Light" pitchFamily="34" charset="-120"/>
              </a:rPr>
              <a:t>Intuitive motion-based controls designed for the microgravity environment, allowing astronauts to seamlessly navigate the virtual world.</a:t>
            </a:r>
            <a:endParaRPr lang="en-US" sz="1650" dirty="0"/>
          </a:p>
        </p:txBody>
      </p:sp>
      <p:sp>
        <p:nvSpPr>
          <p:cNvPr id="7" name="Shape 4"/>
          <p:cNvSpPr/>
          <p:nvPr/>
        </p:nvSpPr>
        <p:spPr>
          <a:xfrm>
            <a:off x="10308086" y="1904688"/>
            <a:ext cx="3720822" cy="2571036"/>
          </a:xfrm>
          <a:prstGeom prst="roundRect">
            <a:avLst>
              <a:gd name="adj" fmla="val 10874"/>
            </a:avLst>
          </a:prstGeom>
          <a:solidFill>
            <a:srgbClr val="26262B"/>
          </a:solidFill>
          <a:ln w="7620">
            <a:solidFill>
              <a:srgbClr val="3F3F44"/>
            </a:solidFill>
            <a:prstDash val="solid"/>
          </a:ln>
          <a:effectLst>
            <a:outerShdw dist="19050" dir="2700000" algn="bl" rotWithShape="0">
              <a:srgbClr val="3F3F44">
                <a:alpha val="100000"/>
              </a:srgbClr>
            </a:outerShdw>
          </a:effectLst>
        </p:spPr>
      </p:sp>
      <p:sp>
        <p:nvSpPr>
          <p:cNvPr id="8" name="Text 5"/>
          <p:cNvSpPr/>
          <p:nvPr/>
        </p:nvSpPr>
        <p:spPr>
          <a:xfrm>
            <a:off x="10569065" y="2144064"/>
            <a:ext cx="3441570" cy="664845"/>
          </a:xfrm>
          <a:prstGeom prst="rect">
            <a:avLst/>
          </a:prstGeom>
          <a:noFill/>
          <a:ln/>
        </p:spPr>
        <p:txBody>
          <a:bodyPr wrap="square" lIns="0" tIns="0" rIns="0" bIns="0" rtlCol="0" anchor="t"/>
          <a:lstStyle/>
          <a:p>
            <a:pPr marL="0" indent="0">
              <a:lnSpc>
                <a:spcPts val="2600"/>
              </a:lnSpc>
              <a:buNone/>
            </a:pPr>
            <a:r>
              <a:rPr lang="en-US" sz="2050" dirty="0">
                <a:solidFill>
                  <a:srgbClr val="E0D6DE"/>
                </a:solidFill>
                <a:latin typeface="Montserrat" pitchFamily="34" charset="0"/>
                <a:ea typeface="Montserrat" pitchFamily="34" charset="-122"/>
                <a:cs typeface="Montserrat" pitchFamily="34" charset="-120"/>
              </a:rPr>
              <a:t>Multi-Sensory Experience</a:t>
            </a:r>
            <a:endParaRPr lang="en-US" sz="2050" dirty="0"/>
          </a:p>
        </p:txBody>
      </p:sp>
      <p:sp>
        <p:nvSpPr>
          <p:cNvPr id="9" name="Text 6"/>
          <p:cNvSpPr/>
          <p:nvPr/>
        </p:nvSpPr>
        <p:spPr>
          <a:xfrm>
            <a:off x="10587338" y="2603857"/>
            <a:ext cx="3280053" cy="1702594"/>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Heebo Light" pitchFamily="34" charset="0"/>
                <a:ea typeface="Heebo Light" pitchFamily="34" charset="-122"/>
                <a:cs typeface="Heebo Light" pitchFamily="34" charset="-120"/>
              </a:rPr>
              <a:t>Immersive VR visuals, haptic feedback, and spatial audio create a fully immersive experience that transports players to the far reaches of the galaxy.</a:t>
            </a:r>
            <a:endParaRPr lang="en-US" sz="1650" dirty="0"/>
          </a:p>
        </p:txBody>
      </p:sp>
      <p:sp>
        <p:nvSpPr>
          <p:cNvPr id="10" name="Shape 7"/>
          <p:cNvSpPr/>
          <p:nvPr/>
        </p:nvSpPr>
        <p:spPr>
          <a:xfrm>
            <a:off x="5992598" y="4808493"/>
            <a:ext cx="3893080" cy="2924837"/>
          </a:xfrm>
          <a:prstGeom prst="roundRect">
            <a:avLst>
              <a:gd name="adj" fmla="val 16607"/>
            </a:avLst>
          </a:prstGeom>
          <a:solidFill>
            <a:srgbClr val="26262B"/>
          </a:solidFill>
          <a:ln w="7620">
            <a:solidFill>
              <a:srgbClr val="3F3F44"/>
            </a:solidFill>
            <a:prstDash val="solid"/>
          </a:ln>
          <a:effectLst>
            <a:outerShdw dist="19050" dir="2700000" algn="bl" rotWithShape="0">
              <a:srgbClr val="3F3F44">
                <a:alpha val="100000"/>
              </a:srgbClr>
            </a:outerShdw>
          </a:effectLst>
        </p:spPr>
        <p:txBody>
          <a:bodyPr/>
          <a:lstStyle/>
          <a:p>
            <a:endParaRPr lang="en-IN" dirty="0"/>
          </a:p>
        </p:txBody>
      </p:sp>
      <p:sp>
        <p:nvSpPr>
          <p:cNvPr id="11" name="Text 8"/>
          <p:cNvSpPr/>
          <p:nvPr/>
        </p:nvSpPr>
        <p:spPr>
          <a:xfrm>
            <a:off x="6361143" y="4988472"/>
            <a:ext cx="3155990" cy="33242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Montserrat" pitchFamily="34" charset="0"/>
                <a:ea typeface="Montserrat" pitchFamily="34" charset="-122"/>
                <a:cs typeface="Montserrat" pitchFamily="34" charset="-120"/>
              </a:rPr>
              <a:t>Engaging Gameplay</a:t>
            </a:r>
            <a:endParaRPr lang="en-US" sz="2050" dirty="0"/>
          </a:p>
        </p:txBody>
      </p:sp>
      <p:sp>
        <p:nvSpPr>
          <p:cNvPr id="12" name="Text 9"/>
          <p:cNvSpPr/>
          <p:nvPr/>
        </p:nvSpPr>
        <p:spPr>
          <a:xfrm>
            <a:off x="6246273" y="5500873"/>
            <a:ext cx="3469086" cy="2038411"/>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Heebo Light" pitchFamily="34" charset="0"/>
                <a:ea typeface="Heebo Light" pitchFamily="34" charset="-122"/>
                <a:cs typeface="Heebo Light" pitchFamily="34" charset="-120"/>
              </a:rPr>
              <a:t>By blending an engaging narrative with cognitive tasks, the game offers a meaningful and relaxing experience, aiding astronauts in maintaining their psychological health during long-term space travel.</a:t>
            </a:r>
            <a:endParaRPr lang="en-US" sz="1650" dirty="0"/>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D0DFF623-DA8F-1AE1-62B8-F254E3DD9935}"/>
                  </a:ext>
                </a:extLst>
              </p14:cNvPr>
              <p14:cNvContentPartPr/>
              <p14:nvPr/>
            </p14:nvContentPartPr>
            <p14:xfrm>
              <a:off x="12879455" y="7807244"/>
              <a:ext cx="242640" cy="499320"/>
            </p14:xfrm>
          </p:contentPart>
        </mc:Choice>
        <mc:Fallback xmlns="">
          <p:pic>
            <p:nvPicPr>
              <p:cNvPr id="13" name="Ink 12">
                <a:extLst>
                  <a:ext uri="{FF2B5EF4-FFF2-40B4-BE49-F238E27FC236}">
                    <a16:creationId xmlns:a16="http://schemas.microsoft.com/office/drawing/2014/main" id="{D0DFF623-DA8F-1AE1-62B8-F254E3DD9935}"/>
                  </a:ext>
                </a:extLst>
              </p:cNvPr>
              <p:cNvPicPr/>
              <p:nvPr/>
            </p:nvPicPr>
            <p:blipFill>
              <a:blip r:embed="rId5"/>
              <a:stretch>
                <a:fillRect/>
              </a:stretch>
            </p:blipFill>
            <p:spPr>
              <a:xfrm>
                <a:off x="12873335" y="7801124"/>
                <a:ext cx="2548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461183A-EA4F-FB42-E5BC-D7A738B11FD4}"/>
                  </a:ext>
                </a:extLst>
              </p14:cNvPr>
              <p14:cNvContentPartPr/>
              <p14:nvPr/>
            </p14:nvContentPartPr>
            <p14:xfrm>
              <a:off x="12620524" y="7607468"/>
              <a:ext cx="1696680" cy="518760"/>
            </p14:xfrm>
          </p:contentPart>
        </mc:Choice>
        <mc:Fallback xmlns="">
          <p:pic>
            <p:nvPicPr>
              <p:cNvPr id="14" name="Ink 13">
                <a:extLst>
                  <a:ext uri="{FF2B5EF4-FFF2-40B4-BE49-F238E27FC236}">
                    <a16:creationId xmlns:a16="http://schemas.microsoft.com/office/drawing/2014/main" id="{4461183A-EA4F-FB42-E5BC-D7A738B11FD4}"/>
                  </a:ext>
                </a:extLst>
              </p:cNvPr>
              <p:cNvPicPr/>
              <p:nvPr/>
            </p:nvPicPr>
            <p:blipFill>
              <a:blip r:embed="rId7"/>
              <a:stretch>
                <a:fillRect/>
              </a:stretch>
            </p:blipFill>
            <p:spPr>
              <a:xfrm>
                <a:off x="12557884" y="7544468"/>
                <a:ext cx="1822320" cy="644400"/>
              </a:xfrm>
              <a:prstGeom prst="rect">
                <a:avLst/>
              </a:prstGeom>
            </p:spPr>
          </p:pic>
        </mc:Fallback>
      </mc:AlternateContent>
      <p:sp>
        <p:nvSpPr>
          <p:cNvPr id="16" name="TextBox 15">
            <a:extLst>
              <a:ext uri="{FF2B5EF4-FFF2-40B4-BE49-F238E27FC236}">
                <a16:creationId xmlns:a16="http://schemas.microsoft.com/office/drawing/2014/main" id="{792E962F-34E9-4961-4D5F-A203269E5AF5}"/>
              </a:ext>
            </a:extLst>
          </p:cNvPr>
          <p:cNvSpPr txBox="1"/>
          <p:nvPr/>
        </p:nvSpPr>
        <p:spPr>
          <a:xfrm>
            <a:off x="13142857" y="247374"/>
            <a:ext cx="1735556"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17" name="Shape 1">
            <a:extLst>
              <a:ext uri="{FF2B5EF4-FFF2-40B4-BE49-F238E27FC236}">
                <a16:creationId xmlns:a16="http://schemas.microsoft.com/office/drawing/2014/main" id="{30067764-F0EF-5A2C-F0FD-E2CDA75A2181}"/>
              </a:ext>
            </a:extLst>
          </p:cNvPr>
          <p:cNvSpPr/>
          <p:nvPr/>
        </p:nvSpPr>
        <p:spPr>
          <a:xfrm>
            <a:off x="10308086" y="4874855"/>
            <a:ext cx="3720822" cy="2664430"/>
          </a:xfrm>
          <a:prstGeom prst="roundRect">
            <a:avLst>
              <a:gd name="adj" fmla="val 10874"/>
            </a:avLst>
          </a:prstGeom>
          <a:solidFill>
            <a:srgbClr val="26262B"/>
          </a:solidFill>
          <a:ln w="7620">
            <a:solidFill>
              <a:srgbClr val="3F3F44"/>
            </a:solidFill>
            <a:prstDash val="solid"/>
          </a:ln>
          <a:effectLst>
            <a:outerShdw dist="19050" dir="2700000" algn="bl" rotWithShape="0">
              <a:srgbClr val="3F3F44">
                <a:alpha val="100000"/>
              </a:srgbClr>
            </a:outerShdw>
          </a:effectLst>
        </p:spPr>
        <p:txBody>
          <a:bodyPr/>
          <a:lstStyle/>
          <a:p>
            <a:endParaRPr lang="en-IN" dirty="0"/>
          </a:p>
        </p:txBody>
      </p:sp>
      <p:sp>
        <p:nvSpPr>
          <p:cNvPr id="18" name="Text 8">
            <a:extLst>
              <a:ext uri="{FF2B5EF4-FFF2-40B4-BE49-F238E27FC236}">
                <a16:creationId xmlns:a16="http://schemas.microsoft.com/office/drawing/2014/main" id="{22AE291A-9ADF-2133-1375-67981859653D}"/>
              </a:ext>
            </a:extLst>
          </p:cNvPr>
          <p:cNvSpPr/>
          <p:nvPr/>
        </p:nvSpPr>
        <p:spPr>
          <a:xfrm>
            <a:off x="10569065" y="5022819"/>
            <a:ext cx="3155990" cy="332423"/>
          </a:xfrm>
          <a:prstGeom prst="rect">
            <a:avLst/>
          </a:prstGeom>
          <a:noFill/>
          <a:ln/>
        </p:spPr>
        <p:txBody>
          <a:bodyPr wrap="none" lIns="0" tIns="0" rIns="0" bIns="0" rtlCol="0" anchor="t"/>
          <a:lstStyle/>
          <a:p>
            <a:pPr marL="0" indent="0">
              <a:lnSpc>
                <a:spcPts val="2600"/>
              </a:lnSpc>
              <a:buNone/>
            </a:pPr>
            <a:r>
              <a:rPr lang="en-US" sz="2050" dirty="0">
                <a:solidFill>
                  <a:srgbClr val="E0D6DE"/>
                </a:solidFill>
                <a:latin typeface="Montserrat" pitchFamily="34" charset="0"/>
                <a:ea typeface="Montserrat" pitchFamily="34" charset="-122"/>
                <a:cs typeface="Montserrat" pitchFamily="34" charset="-120"/>
              </a:rPr>
              <a:t>Mini Games</a:t>
            </a:r>
            <a:endParaRPr lang="en-US" sz="2050" dirty="0"/>
          </a:p>
        </p:txBody>
      </p:sp>
      <p:sp>
        <p:nvSpPr>
          <p:cNvPr id="19" name="Text 9">
            <a:extLst>
              <a:ext uri="{FF2B5EF4-FFF2-40B4-BE49-F238E27FC236}">
                <a16:creationId xmlns:a16="http://schemas.microsoft.com/office/drawing/2014/main" id="{88D46ACC-BD32-F0B4-EBA4-A947FAF1724F}"/>
              </a:ext>
            </a:extLst>
          </p:cNvPr>
          <p:cNvSpPr/>
          <p:nvPr/>
        </p:nvSpPr>
        <p:spPr>
          <a:xfrm>
            <a:off x="10446644" y="5425707"/>
            <a:ext cx="3469086" cy="1021556"/>
          </a:xfrm>
          <a:prstGeom prst="rect">
            <a:avLst/>
          </a:prstGeom>
          <a:noFill/>
          <a:ln/>
        </p:spPr>
        <p:txBody>
          <a:bodyPr wrap="square" lIns="0" tIns="0" rIns="0" bIns="0" rtlCol="0" anchor="t"/>
          <a:lstStyle/>
          <a:p>
            <a:pPr>
              <a:lnSpc>
                <a:spcPts val="2650"/>
              </a:lnSpc>
            </a:pPr>
            <a:endParaRPr lang="en-US" sz="1650" dirty="0">
              <a:solidFill>
                <a:srgbClr val="E0D6DE"/>
              </a:solidFill>
              <a:latin typeface="Heebo Light" pitchFamily="34" charset="0"/>
              <a:ea typeface="Heebo Light" pitchFamily="34" charset="-122"/>
              <a:cs typeface="Heebo Light" pitchFamily="34" charset="-120"/>
            </a:endParaRPr>
          </a:p>
        </p:txBody>
      </p:sp>
      <p:sp>
        <p:nvSpPr>
          <p:cNvPr id="20" name="Text 9">
            <a:extLst>
              <a:ext uri="{FF2B5EF4-FFF2-40B4-BE49-F238E27FC236}">
                <a16:creationId xmlns:a16="http://schemas.microsoft.com/office/drawing/2014/main" id="{73153523-02DC-08F7-0BEE-04538F588F5E}"/>
              </a:ext>
            </a:extLst>
          </p:cNvPr>
          <p:cNvSpPr/>
          <p:nvPr/>
        </p:nvSpPr>
        <p:spPr>
          <a:xfrm>
            <a:off x="10412517" y="5355242"/>
            <a:ext cx="3469086" cy="2038411"/>
          </a:xfrm>
          <a:prstGeom prst="rect">
            <a:avLst/>
          </a:prstGeom>
          <a:noFill/>
          <a:ln/>
        </p:spPr>
        <p:txBody>
          <a:bodyPr wrap="square" lIns="0" tIns="0" rIns="0" bIns="0" rtlCol="0" anchor="t"/>
          <a:lstStyle/>
          <a:p>
            <a:pPr>
              <a:lnSpc>
                <a:spcPts val="2650"/>
              </a:lnSpc>
            </a:pPr>
            <a:r>
              <a:rPr lang="en-US" sz="1650" dirty="0">
                <a:solidFill>
                  <a:srgbClr val="E0D6DE"/>
                </a:solidFill>
                <a:latin typeface="Heebo Light" pitchFamily="34" charset="0"/>
                <a:ea typeface="Heebo Light" pitchFamily="34" charset="-122"/>
                <a:cs typeface="Heebo Light" pitchFamily="34" charset="-120"/>
              </a:rPr>
              <a:t>The game includes mini-games like </a:t>
            </a:r>
            <a:r>
              <a:rPr lang="en-US" sz="1650" dirty="0" err="1">
                <a:solidFill>
                  <a:srgbClr val="E0D6DE"/>
                </a:solidFill>
                <a:latin typeface="Heebo Light" pitchFamily="34" charset="0"/>
                <a:ea typeface="Heebo Light" pitchFamily="34" charset="-122"/>
                <a:cs typeface="Heebo Light" pitchFamily="34" charset="-120"/>
              </a:rPr>
              <a:t>Galaga</a:t>
            </a:r>
            <a:r>
              <a:rPr lang="en-US" sz="1650" dirty="0">
                <a:solidFill>
                  <a:srgbClr val="E0D6DE"/>
                </a:solidFill>
                <a:latin typeface="Heebo Light" pitchFamily="34" charset="0"/>
                <a:ea typeface="Heebo Light" pitchFamily="34" charset="-122"/>
                <a:cs typeface="Heebo Light" pitchFamily="34" charset="-120"/>
              </a:rPr>
              <a:t>, Snake, and Chess, but places greater emphasis on informative experiences such as finding constellations and exploring stars and planets.</a:t>
            </a:r>
          </a:p>
          <a:p>
            <a:pPr>
              <a:lnSpc>
                <a:spcPts val="2650"/>
              </a:lnSpc>
            </a:pPr>
            <a:endParaRPr lang="en-US" sz="16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ppt_x"/>
                                          </p:val>
                                        </p:tav>
                                        <p:tav tm="100000">
                                          <p:val>
                                            <p:strVal val="#ppt_x"/>
                                          </p:val>
                                        </p:tav>
                                      </p:tavLst>
                                    </p:anim>
                                    <p:anim calcmode="lin" valueType="num">
                                      <p:cBhvr additive="base">
                                        <p:cTn id="6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P spid="12"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93075"/>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00F0FF"/>
                </a:solidFill>
                <a:latin typeface="Montserrat" pitchFamily="34" charset="0"/>
                <a:ea typeface="Montserrat" pitchFamily="34" charset="-122"/>
                <a:cs typeface="Montserrat" pitchFamily="34" charset="-120"/>
              </a:rPr>
              <a:t>Breathtaking Visuals: A Journey through the Cosmos</a:t>
            </a:r>
            <a:endParaRPr lang="en-US" sz="4450" dirty="0">
              <a:solidFill>
                <a:srgbClr val="00F0FF"/>
              </a:solidFill>
            </a:endParaRPr>
          </a:p>
        </p:txBody>
      </p:sp>
      <p:sp>
        <p:nvSpPr>
          <p:cNvPr id="4" name="Text 1"/>
          <p:cNvSpPr/>
          <p:nvPr/>
        </p:nvSpPr>
        <p:spPr>
          <a:xfrm>
            <a:off x="793790" y="5494496"/>
            <a:ext cx="350329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ontserrat" pitchFamily="34" charset="0"/>
                <a:ea typeface="Montserrat" pitchFamily="34" charset="-122"/>
                <a:cs typeface="Montserrat" pitchFamily="34" charset="-120"/>
              </a:rPr>
              <a:t>Cutting-Edge Spacecraft</a:t>
            </a:r>
            <a:endParaRPr lang="en-US" sz="2200" dirty="0"/>
          </a:p>
        </p:txBody>
      </p:sp>
      <p:sp>
        <p:nvSpPr>
          <p:cNvPr id="5" name="Text 2"/>
          <p:cNvSpPr/>
          <p:nvPr/>
        </p:nvSpPr>
        <p:spPr>
          <a:xfrm>
            <a:off x="793790" y="5984915"/>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Heebo Light" pitchFamily="34" charset="0"/>
                <a:ea typeface="Heebo Light" pitchFamily="34" charset="-122"/>
                <a:cs typeface="Heebo Light" pitchFamily="34" charset="-120"/>
              </a:rPr>
              <a:t>Stunning 3D models of advanced spacecraft that capture the essence of modern space technology.</a:t>
            </a:r>
            <a:endParaRPr lang="en-US" sz="1750" dirty="0"/>
          </a:p>
        </p:txBody>
      </p:sp>
      <p:pic>
        <p:nvPicPr>
          <p:cNvPr id="6" name="Image 1" descr="preencoded.png"/>
          <p:cNvPicPr>
            <a:picLocks noChangeAspect="1"/>
          </p:cNvPicPr>
          <p:nvPr/>
        </p:nvPicPr>
        <p:blipFill>
          <a:blip r:embed="rId3"/>
          <a:stretch>
            <a:fillRect/>
          </a:stretch>
        </p:blipFill>
        <p:spPr>
          <a:xfrm>
            <a:off x="5067240" y="2653369"/>
            <a:ext cx="4120872" cy="2546866"/>
          </a:xfrm>
          <a:prstGeom prst="rect">
            <a:avLst/>
          </a:prstGeom>
        </p:spPr>
      </p:pic>
      <p:sp>
        <p:nvSpPr>
          <p:cNvPr id="7" name="Text 3"/>
          <p:cNvSpPr/>
          <p:nvPr/>
        </p:nvSpPr>
        <p:spPr>
          <a:xfrm>
            <a:off x="5254704" y="54946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ontserrat" pitchFamily="34" charset="0"/>
                <a:ea typeface="Montserrat" pitchFamily="34" charset="-122"/>
                <a:cs typeface="Montserrat" pitchFamily="34" charset="-120"/>
              </a:rPr>
              <a:t>Alien Worlds</a:t>
            </a:r>
            <a:endParaRPr lang="en-US" sz="2200" dirty="0"/>
          </a:p>
        </p:txBody>
      </p:sp>
      <p:sp>
        <p:nvSpPr>
          <p:cNvPr id="8" name="Text 4"/>
          <p:cNvSpPr/>
          <p:nvPr/>
        </p:nvSpPr>
        <p:spPr>
          <a:xfrm>
            <a:off x="5254704" y="5985034"/>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Heebo Light" pitchFamily="34" charset="0"/>
                <a:ea typeface="Heebo Light" pitchFamily="34" charset="-122"/>
                <a:cs typeface="Heebo Light" pitchFamily="34" charset="-120"/>
              </a:rPr>
              <a:t>Explore a diverse range of extraterrestrial environments, each with its own unique characteristics and challenges.</a:t>
            </a:r>
            <a:endParaRPr lang="en-US" sz="1750" dirty="0"/>
          </a:p>
        </p:txBody>
      </p:sp>
      <p:sp>
        <p:nvSpPr>
          <p:cNvPr id="10" name="Text 5"/>
          <p:cNvSpPr/>
          <p:nvPr/>
        </p:nvSpPr>
        <p:spPr>
          <a:xfrm>
            <a:off x="9715738" y="54944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ontserrat" pitchFamily="34" charset="0"/>
                <a:ea typeface="Montserrat" pitchFamily="34" charset="-122"/>
                <a:cs typeface="Montserrat" pitchFamily="34" charset="-120"/>
              </a:rPr>
              <a:t>Galactic Vistas</a:t>
            </a:r>
            <a:endParaRPr lang="en-US" sz="2200" dirty="0"/>
          </a:p>
        </p:txBody>
      </p:sp>
      <p:sp>
        <p:nvSpPr>
          <p:cNvPr id="11" name="Text 6"/>
          <p:cNvSpPr/>
          <p:nvPr/>
        </p:nvSpPr>
        <p:spPr>
          <a:xfrm>
            <a:off x="9715738" y="5984915"/>
            <a:ext cx="4120753" cy="1173874"/>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Heebo Light" pitchFamily="34" charset="0"/>
                <a:ea typeface="Heebo Light" pitchFamily="34" charset="-122"/>
                <a:cs typeface="Heebo Light" pitchFamily="34" charset="-120"/>
              </a:rPr>
              <a:t>Witness the grandeur of the cosmos, from majestic nebulae to the awe-inspiring expanse of the Milky Way galaxy.</a:t>
            </a:r>
            <a:endParaRPr lang="en-US" sz="1750" dirty="0"/>
          </a:p>
        </p:txBody>
      </p:sp>
      <p:grpSp>
        <p:nvGrpSpPr>
          <p:cNvPr id="21" name="Group 20">
            <a:extLst>
              <a:ext uri="{FF2B5EF4-FFF2-40B4-BE49-F238E27FC236}">
                <a16:creationId xmlns:a16="http://schemas.microsoft.com/office/drawing/2014/main" id="{0D88FA6B-B1C4-78CB-473F-8A2F79E0303E}"/>
              </a:ext>
            </a:extLst>
          </p:cNvPr>
          <p:cNvGrpSpPr/>
          <p:nvPr/>
        </p:nvGrpSpPr>
        <p:grpSpPr>
          <a:xfrm>
            <a:off x="12821855" y="7495484"/>
            <a:ext cx="1651320" cy="653400"/>
            <a:chOff x="12821855" y="7495484"/>
            <a:chExt cx="1651320" cy="65340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15D8F1F-BA63-3A18-0AF3-011C27B85880}"/>
                    </a:ext>
                  </a:extLst>
                </p14:cNvPr>
                <p14:cNvContentPartPr/>
                <p14:nvPr/>
              </p14:nvContentPartPr>
              <p14:xfrm>
                <a:off x="12947855" y="7807244"/>
                <a:ext cx="199440" cy="89280"/>
              </p14:xfrm>
            </p:contentPart>
          </mc:Choice>
          <mc:Fallback xmlns="">
            <p:pic>
              <p:nvPicPr>
                <p:cNvPr id="12" name="Ink 11">
                  <a:extLst>
                    <a:ext uri="{FF2B5EF4-FFF2-40B4-BE49-F238E27FC236}">
                      <a16:creationId xmlns:a16="http://schemas.microsoft.com/office/drawing/2014/main" id="{715D8F1F-BA63-3A18-0AF3-011C27B85880}"/>
                    </a:ext>
                  </a:extLst>
                </p:cNvPr>
                <p:cNvPicPr/>
                <p:nvPr/>
              </p:nvPicPr>
              <p:blipFill>
                <a:blip r:embed="rId5"/>
                <a:stretch>
                  <a:fillRect/>
                </a:stretch>
              </p:blipFill>
              <p:spPr>
                <a:xfrm>
                  <a:off x="12885215" y="7744244"/>
                  <a:ext cx="3250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80E1627C-0C3F-4FD2-09F1-F5458737B595}"/>
                    </a:ext>
                  </a:extLst>
                </p14:cNvPr>
                <p14:cNvContentPartPr/>
                <p14:nvPr/>
              </p14:nvContentPartPr>
              <p14:xfrm>
                <a:off x="12865055" y="7832804"/>
                <a:ext cx="55440" cy="74520"/>
              </p14:xfrm>
            </p:contentPart>
          </mc:Choice>
          <mc:Fallback xmlns="">
            <p:pic>
              <p:nvPicPr>
                <p:cNvPr id="13" name="Ink 12">
                  <a:extLst>
                    <a:ext uri="{FF2B5EF4-FFF2-40B4-BE49-F238E27FC236}">
                      <a16:creationId xmlns:a16="http://schemas.microsoft.com/office/drawing/2014/main" id="{80E1627C-0C3F-4FD2-09F1-F5458737B595}"/>
                    </a:ext>
                  </a:extLst>
                </p:cNvPr>
                <p:cNvPicPr/>
                <p:nvPr/>
              </p:nvPicPr>
              <p:blipFill>
                <a:blip r:embed="rId7"/>
                <a:stretch>
                  <a:fillRect/>
                </a:stretch>
              </p:blipFill>
              <p:spPr>
                <a:xfrm>
                  <a:off x="12802415" y="7770164"/>
                  <a:ext cx="181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320DF38E-025C-B172-E108-B22FA53B5C9F}"/>
                    </a:ext>
                  </a:extLst>
                </p14:cNvPr>
                <p14:cNvContentPartPr/>
                <p14:nvPr/>
              </p14:nvContentPartPr>
              <p14:xfrm>
                <a:off x="12821855" y="7495484"/>
                <a:ext cx="490320" cy="653400"/>
              </p14:xfrm>
            </p:contentPart>
          </mc:Choice>
          <mc:Fallback xmlns="">
            <p:pic>
              <p:nvPicPr>
                <p:cNvPr id="17" name="Ink 16">
                  <a:extLst>
                    <a:ext uri="{FF2B5EF4-FFF2-40B4-BE49-F238E27FC236}">
                      <a16:creationId xmlns:a16="http://schemas.microsoft.com/office/drawing/2014/main" id="{320DF38E-025C-B172-E108-B22FA53B5C9F}"/>
                    </a:ext>
                  </a:extLst>
                </p:cNvPr>
                <p:cNvPicPr/>
                <p:nvPr/>
              </p:nvPicPr>
              <p:blipFill>
                <a:blip r:embed="rId9"/>
                <a:stretch>
                  <a:fillRect/>
                </a:stretch>
              </p:blipFill>
              <p:spPr>
                <a:xfrm>
                  <a:off x="12758855" y="7432484"/>
                  <a:ext cx="61596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9EC81A1C-5747-A642-6638-3725B2AE8A41}"/>
                    </a:ext>
                  </a:extLst>
                </p14:cNvPr>
                <p14:cNvContentPartPr/>
                <p14:nvPr/>
              </p14:nvContentPartPr>
              <p14:xfrm>
                <a:off x="13296335" y="7877539"/>
                <a:ext cx="133920" cy="67320"/>
              </p14:xfrm>
            </p:contentPart>
          </mc:Choice>
          <mc:Fallback xmlns="">
            <p:pic>
              <p:nvPicPr>
                <p:cNvPr id="18" name="Ink 17">
                  <a:extLst>
                    <a:ext uri="{FF2B5EF4-FFF2-40B4-BE49-F238E27FC236}">
                      <a16:creationId xmlns:a16="http://schemas.microsoft.com/office/drawing/2014/main" id="{9EC81A1C-5747-A642-6638-3725B2AE8A41}"/>
                    </a:ext>
                  </a:extLst>
                </p:cNvPr>
                <p:cNvPicPr/>
                <p:nvPr/>
              </p:nvPicPr>
              <p:blipFill>
                <a:blip r:embed="rId11"/>
                <a:stretch>
                  <a:fillRect/>
                </a:stretch>
              </p:blipFill>
              <p:spPr>
                <a:xfrm>
                  <a:off x="13233695" y="7814899"/>
                  <a:ext cx="259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E2A2A672-B709-7BF7-C7BC-8FE77FBD564A}"/>
                    </a:ext>
                  </a:extLst>
                </p14:cNvPr>
                <p14:cNvContentPartPr/>
                <p14:nvPr/>
              </p14:nvContentPartPr>
              <p14:xfrm>
                <a:off x="13054415" y="7667299"/>
                <a:ext cx="1418760" cy="468000"/>
              </p14:xfrm>
            </p:contentPart>
          </mc:Choice>
          <mc:Fallback xmlns="">
            <p:pic>
              <p:nvPicPr>
                <p:cNvPr id="19" name="Ink 18">
                  <a:extLst>
                    <a:ext uri="{FF2B5EF4-FFF2-40B4-BE49-F238E27FC236}">
                      <a16:creationId xmlns:a16="http://schemas.microsoft.com/office/drawing/2014/main" id="{E2A2A672-B709-7BF7-C7BC-8FE77FBD564A}"/>
                    </a:ext>
                  </a:extLst>
                </p:cNvPr>
                <p:cNvPicPr/>
                <p:nvPr/>
              </p:nvPicPr>
              <p:blipFill>
                <a:blip r:embed="rId13"/>
                <a:stretch>
                  <a:fillRect/>
                </a:stretch>
              </p:blipFill>
              <p:spPr>
                <a:xfrm>
                  <a:off x="12991415" y="7604299"/>
                  <a:ext cx="154440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4B977F16-D199-446B-C9F9-2BE100886314}"/>
                    </a:ext>
                  </a:extLst>
                </p14:cNvPr>
                <p14:cNvContentPartPr/>
                <p14:nvPr/>
              </p14:nvContentPartPr>
              <p14:xfrm>
                <a:off x="13744895" y="7827499"/>
                <a:ext cx="335520" cy="198000"/>
              </p14:xfrm>
            </p:contentPart>
          </mc:Choice>
          <mc:Fallback xmlns="">
            <p:pic>
              <p:nvPicPr>
                <p:cNvPr id="20" name="Ink 19">
                  <a:extLst>
                    <a:ext uri="{FF2B5EF4-FFF2-40B4-BE49-F238E27FC236}">
                      <a16:creationId xmlns:a16="http://schemas.microsoft.com/office/drawing/2014/main" id="{4B977F16-D199-446B-C9F9-2BE100886314}"/>
                    </a:ext>
                  </a:extLst>
                </p:cNvPr>
                <p:cNvPicPr/>
                <p:nvPr/>
              </p:nvPicPr>
              <p:blipFill>
                <a:blip r:embed="rId15"/>
                <a:stretch>
                  <a:fillRect/>
                </a:stretch>
              </p:blipFill>
              <p:spPr>
                <a:xfrm>
                  <a:off x="13681895" y="7764859"/>
                  <a:ext cx="461160" cy="323640"/>
                </a:xfrm>
                <a:prstGeom prst="rect">
                  <a:avLst/>
                </a:prstGeom>
              </p:spPr>
            </p:pic>
          </mc:Fallback>
        </mc:AlternateContent>
      </p:grpSp>
      <p:sp>
        <p:nvSpPr>
          <p:cNvPr id="22" name="TextBox 21">
            <a:extLst>
              <a:ext uri="{FF2B5EF4-FFF2-40B4-BE49-F238E27FC236}">
                <a16:creationId xmlns:a16="http://schemas.microsoft.com/office/drawing/2014/main" id="{517C0481-4EEF-7788-58D4-270D2C2D0F09}"/>
              </a:ext>
            </a:extLst>
          </p:cNvPr>
          <p:cNvSpPr txBox="1"/>
          <p:nvPr/>
        </p:nvSpPr>
        <p:spPr>
          <a:xfrm>
            <a:off x="13147295" y="172934"/>
            <a:ext cx="1735556"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23" name="Rectangle 1">
            <a:extLst>
              <a:ext uri="{FF2B5EF4-FFF2-40B4-BE49-F238E27FC236}">
                <a16:creationId xmlns:a16="http://schemas.microsoft.com/office/drawing/2014/main" id="{DBCC5680-C402-E37A-C41A-9976D11D181D}"/>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52" name="Picture 4" descr="This contains an image of: ">
            <a:extLst>
              <a:ext uri="{FF2B5EF4-FFF2-40B4-BE49-F238E27FC236}">
                <a16:creationId xmlns:a16="http://schemas.microsoft.com/office/drawing/2014/main" id="{BCE9263F-27DB-5364-75FA-971C12FFE9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1529" y="2455282"/>
            <a:ext cx="22479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m mística do espaço sideral, novo m... | Premium Photo #Freepik #photo #cosmos #universo #nebulosa #espaco">
            <a:extLst>
              <a:ext uri="{FF2B5EF4-FFF2-40B4-BE49-F238E27FC236}">
                <a16:creationId xmlns:a16="http://schemas.microsoft.com/office/drawing/2014/main" id="{9B79EC2B-63A9-28D4-0F80-628B4FADBD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75835" y="2664262"/>
            <a:ext cx="3654918" cy="2431450"/>
          </a:xfrm>
          <a:prstGeom prst="roundRect">
            <a:avLst>
              <a:gd name="adj" fmla="val 8594"/>
            </a:avLst>
          </a:prstGeom>
          <a:solidFill>
            <a:srgbClr val="FFFFFF">
              <a:shade val="85000"/>
            </a:srgbClr>
          </a:solidFill>
          <a:ln>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052"/>
                                        </p:tgtEl>
                                        <p:attrNameLst>
                                          <p:attrName>style.visibility</p:attrName>
                                        </p:attrNameLst>
                                      </p:cBhvr>
                                      <p:to>
                                        <p:strVal val="visible"/>
                                      </p:to>
                                    </p:set>
                                    <p:anim calcmode="lin" valueType="num">
                                      <p:cBhvr additive="base">
                                        <p:cTn id="40" dur="500" fill="hold"/>
                                        <p:tgtEl>
                                          <p:spTgt spid="2052"/>
                                        </p:tgtEl>
                                        <p:attrNameLst>
                                          <p:attrName>ppt_x</p:attrName>
                                        </p:attrNameLst>
                                      </p:cBhvr>
                                      <p:tavLst>
                                        <p:tav tm="0">
                                          <p:val>
                                            <p:strVal val="#ppt_x"/>
                                          </p:val>
                                        </p:tav>
                                        <p:tav tm="100000">
                                          <p:val>
                                            <p:strVal val="#ppt_x"/>
                                          </p:val>
                                        </p:tav>
                                      </p:tavLst>
                                    </p:anim>
                                    <p:anim calcmode="lin" valueType="num">
                                      <p:cBhvr additive="base">
                                        <p:cTn id="41" dur="500" fill="hold"/>
                                        <p:tgtEl>
                                          <p:spTgt spid="2052"/>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054"/>
                                        </p:tgtEl>
                                        <p:attrNameLst>
                                          <p:attrName>style.visibility</p:attrName>
                                        </p:attrNameLst>
                                      </p:cBhvr>
                                      <p:to>
                                        <p:strVal val="visible"/>
                                      </p:to>
                                    </p:set>
                                    <p:anim calcmode="lin" valueType="num">
                                      <p:cBhvr additive="base">
                                        <p:cTn id="44" dur="500" fill="hold"/>
                                        <p:tgtEl>
                                          <p:spTgt spid="2054"/>
                                        </p:tgtEl>
                                        <p:attrNameLst>
                                          <p:attrName>ppt_x</p:attrName>
                                        </p:attrNameLst>
                                      </p:cBhvr>
                                      <p:tavLst>
                                        <p:tav tm="0">
                                          <p:val>
                                            <p:strVal val="#ppt_x"/>
                                          </p:val>
                                        </p:tav>
                                        <p:tav tm="100000">
                                          <p:val>
                                            <p:strVal val="#ppt_x"/>
                                          </p:val>
                                        </p:tav>
                                      </p:tavLst>
                                    </p:anim>
                                    <p:anim calcmode="lin" valueType="num">
                                      <p:cBhvr additive="base">
                                        <p:cTn id="45"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5A6E4128-E3AF-D078-C510-C411F20B8111}"/>
                  </a:ext>
                </a:extLst>
              </p14:cNvPr>
              <p14:cNvContentPartPr/>
              <p14:nvPr/>
            </p14:nvContentPartPr>
            <p14:xfrm>
              <a:off x="12750575" y="7783389"/>
              <a:ext cx="1773360" cy="375840"/>
            </p14:xfrm>
          </p:contentPart>
        </mc:Choice>
        <mc:Fallback xmlns="">
          <p:pic>
            <p:nvPicPr>
              <p:cNvPr id="17" name="Ink 16">
                <a:extLst>
                  <a:ext uri="{FF2B5EF4-FFF2-40B4-BE49-F238E27FC236}">
                    <a16:creationId xmlns:a16="http://schemas.microsoft.com/office/drawing/2014/main" id="{5A6E4128-E3AF-D078-C510-C411F20B8111}"/>
                  </a:ext>
                </a:extLst>
              </p:cNvPr>
              <p:cNvPicPr/>
              <p:nvPr/>
            </p:nvPicPr>
            <p:blipFill>
              <a:blip r:embed="rId4"/>
              <a:stretch>
                <a:fillRect/>
              </a:stretch>
            </p:blipFill>
            <p:spPr>
              <a:xfrm>
                <a:off x="12687575" y="7720749"/>
                <a:ext cx="1899000" cy="501480"/>
              </a:xfrm>
              <a:prstGeom prst="rect">
                <a:avLst/>
              </a:prstGeom>
            </p:spPr>
          </p:pic>
        </mc:Fallback>
      </mc:AlternateContent>
      <p:pic>
        <p:nvPicPr>
          <p:cNvPr id="27" name="Picture 26">
            <a:extLst>
              <a:ext uri="{FF2B5EF4-FFF2-40B4-BE49-F238E27FC236}">
                <a16:creationId xmlns:a16="http://schemas.microsoft.com/office/drawing/2014/main" id="{D85BD28F-B81C-C995-C752-F26A8AA2127A}"/>
              </a:ext>
            </a:extLst>
          </p:cNvPr>
          <p:cNvPicPr>
            <a:picLocks noChangeAspect="1"/>
          </p:cNvPicPr>
          <p:nvPr/>
        </p:nvPicPr>
        <p:blipFill>
          <a:blip r:embed="rId5"/>
          <a:srcRect l="1718" t="923" r="15439"/>
          <a:stretch/>
        </p:blipFill>
        <p:spPr>
          <a:xfrm>
            <a:off x="8489217" y="32387"/>
            <a:ext cx="6165746" cy="8153633"/>
          </a:xfrm>
          <a:prstGeom prst="rect">
            <a:avLst/>
          </a:prstGeom>
        </p:spPr>
      </p:pic>
      <p:sp>
        <p:nvSpPr>
          <p:cNvPr id="3" name="Text 0"/>
          <p:cNvSpPr/>
          <p:nvPr/>
        </p:nvSpPr>
        <p:spPr>
          <a:xfrm>
            <a:off x="703332" y="390883"/>
            <a:ext cx="7594997" cy="1383030"/>
          </a:xfrm>
          <a:prstGeom prst="rect">
            <a:avLst/>
          </a:prstGeom>
          <a:noFill/>
          <a:ln/>
        </p:spPr>
        <p:txBody>
          <a:bodyPr wrap="square" lIns="0" tIns="0" rIns="0" bIns="0" rtlCol="0" anchor="t"/>
          <a:lstStyle/>
          <a:p>
            <a:pPr marL="0" indent="0">
              <a:lnSpc>
                <a:spcPts val="5400"/>
              </a:lnSpc>
              <a:buNone/>
            </a:pPr>
            <a:r>
              <a:rPr lang="en-US" sz="4350" dirty="0">
                <a:solidFill>
                  <a:srgbClr val="00F0FF"/>
                </a:solidFill>
                <a:latin typeface="Montserrat" pitchFamily="34" charset="0"/>
                <a:ea typeface="Montserrat" pitchFamily="34" charset="-122"/>
                <a:cs typeface="Montserrat" pitchFamily="34" charset="-120"/>
              </a:rPr>
              <a:t>User Experience Designed for Astronauts</a:t>
            </a:r>
            <a:endParaRPr lang="en-US" sz="4350" dirty="0">
              <a:solidFill>
                <a:srgbClr val="00F0FF"/>
              </a:solidFill>
            </a:endParaRPr>
          </a:p>
        </p:txBody>
      </p:sp>
      <p:pic>
        <p:nvPicPr>
          <p:cNvPr id="4" name="Image 1" descr="preencoded.png"/>
          <p:cNvPicPr>
            <a:picLocks noChangeAspect="1"/>
          </p:cNvPicPr>
          <p:nvPr/>
        </p:nvPicPr>
        <p:blipFill>
          <a:blip r:embed="rId6"/>
          <a:stretch>
            <a:fillRect/>
          </a:stretch>
        </p:blipFill>
        <p:spPr>
          <a:xfrm>
            <a:off x="774502" y="2325291"/>
            <a:ext cx="553164" cy="553164"/>
          </a:xfrm>
          <a:prstGeom prst="rect">
            <a:avLst/>
          </a:prstGeom>
        </p:spPr>
      </p:pic>
      <p:sp>
        <p:nvSpPr>
          <p:cNvPr id="5" name="Text 1"/>
          <p:cNvSpPr/>
          <p:nvPr/>
        </p:nvSpPr>
        <p:spPr>
          <a:xfrm>
            <a:off x="774502" y="3099673"/>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Montserrat" pitchFamily="34" charset="0"/>
              </a:rPr>
              <a:t>Mental Relaxation </a:t>
            </a:r>
            <a:endParaRPr lang="en-US" sz="2150" dirty="0"/>
          </a:p>
        </p:txBody>
      </p:sp>
      <p:sp>
        <p:nvSpPr>
          <p:cNvPr id="6" name="Text 2"/>
          <p:cNvSpPr/>
          <p:nvPr/>
        </p:nvSpPr>
        <p:spPr>
          <a:xfrm>
            <a:off x="774502" y="3578066"/>
            <a:ext cx="4290793" cy="1062276"/>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Heebo Light" pitchFamily="34" charset="0"/>
                <a:ea typeface="Heebo Light" pitchFamily="34" charset="-122"/>
                <a:cs typeface="Heebo Light" pitchFamily="34" charset="-120"/>
              </a:rPr>
              <a:t>Calming ambient music is incorporated into the game to help astronauts manage stress, reduce anxiety, and promote relaxation during their long space missions.</a:t>
            </a:r>
            <a:endParaRPr lang="en-US" sz="1700" dirty="0"/>
          </a:p>
        </p:txBody>
      </p:sp>
      <p:pic>
        <p:nvPicPr>
          <p:cNvPr id="7" name="Image 2" descr="preencoded.png"/>
          <p:cNvPicPr>
            <a:picLocks noChangeAspect="1"/>
          </p:cNvPicPr>
          <p:nvPr/>
        </p:nvPicPr>
        <p:blipFill>
          <a:blip r:embed="rId7"/>
          <a:stretch>
            <a:fillRect/>
          </a:stretch>
        </p:blipFill>
        <p:spPr>
          <a:xfrm>
            <a:off x="5489020" y="2325291"/>
            <a:ext cx="553164" cy="553164"/>
          </a:xfrm>
          <a:prstGeom prst="rect">
            <a:avLst/>
          </a:prstGeom>
        </p:spPr>
      </p:pic>
      <p:sp>
        <p:nvSpPr>
          <p:cNvPr id="8" name="Text 3"/>
          <p:cNvSpPr/>
          <p:nvPr/>
        </p:nvSpPr>
        <p:spPr>
          <a:xfrm>
            <a:off x="5489020" y="3099673"/>
            <a:ext cx="2766179" cy="345638"/>
          </a:xfrm>
          <a:prstGeom prst="rect">
            <a:avLst/>
          </a:prstGeom>
          <a:noFill/>
          <a:ln/>
        </p:spPr>
        <p:txBody>
          <a:bodyPr wrap="none" lIns="0" tIns="0" rIns="0" bIns="0" rtlCol="0" anchor="t"/>
          <a:lstStyle/>
          <a:p>
            <a:pPr marL="0" indent="0" algn="l">
              <a:lnSpc>
                <a:spcPts val="2700"/>
              </a:lnSpc>
              <a:buNone/>
            </a:pPr>
            <a:r>
              <a:rPr lang="en-IN" sz="2150" dirty="0">
                <a:solidFill>
                  <a:srgbClr val="E0D6DE"/>
                </a:solidFill>
                <a:latin typeface="Montserrat" pitchFamily="34" charset="0"/>
                <a:ea typeface="Montserrat" pitchFamily="34" charset="-122"/>
                <a:cs typeface="Montserrat" pitchFamily="34" charset="-120"/>
              </a:rPr>
              <a:t>Personalization </a:t>
            </a:r>
            <a:endParaRPr lang="en-US" sz="2150" dirty="0"/>
          </a:p>
        </p:txBody>
      </p:sp>
      <p:sp>
        <p:nvSpPr>
          <p:cNvPr id="9" name="Text 4"/>
          <p:cNvSpPr/>
          <p:nvPr/>
        </p:nvSpPr>
        <p:spPr>
          <a:xfrm>
            <a:off x="5518098" y="3578066"/>
            <a:ext cx="3631644" cy="1062276"/>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Heebo Light" pitchFamily="34" charset="0"/>
                <a:ea typeface="Heebo Light" pitchFamily="34" charset="-122"/>
                <a:cs typeface="Heebo Light" pitchFamily="34" charset="-120"/>
              </a:rPr>
              <a:t>Inclusive features and customizable settings to accommodate the unique needs of astronauts.</a:t>
            </a:r>
            <a:endParaRPr lang="en-US" sz="1700" dirty="0"/>
          </a:p>
        </p:txBody>
      </p:sp>
      <p:pic>
        <p:nvPicPr>
          <p:cNvPr id="10" name="Image 3" descr="preencoded.png"/>
          <p:cNvPicPr>
            <a:picLocks noChangeAspect="1"/>
          </p:cNvPicPr>
          <p:nvPr/>
        </p:nvPicPr>
        <p:blipFill>
          <a:blip r:embed="rId8"/>
          <a:stretch>
            <a:fillRect/>
          </a:stretch>
        </p:blipFill>
        <p:spPr>
          <a:xfrm>
            <a:off x="774502" y="5304115"/>
            <a:ext cx="553164" cy="553164"/>
          </a:xfrm>
          <a:prstGeom prst="rect">
            <a:avLst/>
          </a:prstGeom>
        </p:spPr>
      </p:pic>
      <p:sp>
        <p:nvSpPr>
          <p:cNvPr id="11" name="Text 5"/>
          <p:cNvSpPr/>
          <p:nvPr/>
        </p:nvSpPr>
        <p:spPr>
          <a:xfrm>
            <a:off x="774502" y="6078498"/>
            <a:ext cx="3281720" cy="345638"/>
          </a:xfrm>
          <a:prstGeom prst="rect">
            <a:avLst/>
          </a:prstGeom>
          <a:noFill/>
          <a:ln/>
        </p:spPr>
        <p:txBody>
          <a:bodyPr wrap="none" lIns="0" tIns="0" rIns="0" bIns="0" rtlCol="0" anchor="t"/>
          <a:lstStyle/>
          <a:p>
            <a:pPr marL="0" indent="0" algn="l">
              <a:lnSpc>
                <a:spcPts val="2700"/>
              </a:lnSpc>
              <a:buNone/>
            </a:pPr>
            <a:r>
              <a:rPr lang="en-US" sz="2150" dirty="0">
                <a:solidFill>
                  <a:schemeClr val="bg1"/>
                </a:solidFill>
              </a:rPr>
              <a:t>Exploration and Strategy</a:t>
            </a:r>
          </a:p>
        </p:txBody>
      </p:sp>
      <p:sp>
        <p:nvSpPr>
          <p:cNvPr id="12" name="Text 6"/>
          <p:cNvSpPr/>
          <p:nvPr/>
        </p:nvSpPr>
        <p:spPr>
          <a:xfrm>
            <a:off x="774502" y="6556891"/>
            <a:ext cx="3809530" cy="1062276"/>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Heebo Light" pitchFamily="34" charset="0"/>
                <a:ea typeface="Heebo Light" pitchFamily="34" charset="-122"/>
                <a:cs typeface="Heebo Light" pitchFamily="34" charset="-120"/>
              </a:rPr>
              <a:t>The high-stakes mission fosters a sense of purpose, which helps astronauts combat feelings of isolation during long space missions.</a:t>
            </a:r>
            <a:endParaRPr lang="en-US" sz="1700" dirty="0"/>
          </a:p>
        </p:txBody>
      </p:sp>
      <p:pic>
        <p:nvPicPr>
          <p:cNvPr id="13" name="Image 4" descr="preencoded.png"/>
          <p:cNvPicPr>
            <a:picLocks noChangeAspect="1"/>
          </p:cNvPicPr>
          <p:nvPr/>
        </p:nvPicPr>
        <p:blipFill>
          <a:blip r:embed="rId9"/>
          <a:stretch>
            <a:fillRect/>
          </a:stretch>
        </p:blipFill>
        <p:spPr>
          <a:xfrm>
            <a:off x="5588021" y="5304115"/>
            <a:ext cx="553164" cy="553164"/>
          </a:xfrm>
          <a:prstGeom prst="rect">
            <a:avLst/>
          </a:prstGeom>
        </p:spPr>
      </p:pic>
      <p:sp>
        <p:nvSpPr>
          <p:cNvPr id="14" name="Text 7"/>
          <p:cNvSpPr/>
          <p:nvPr/>
        </p:nvSpPr>
        <p:spPr>
          <a:xfrm>
            <a:off x="5588021" y="6078498"/>
            <a:ext cx="2860477" cy="34563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Montserrat" pitchFamily="34" charset="0"/>
                <a:ea typeface="Montserrat" pitchFamily="34" charset="-122"/>
                <a:cs typeface="Montserrat" pitchFamily="34" charset="-120"/>
              </a:rPr>
              <a:t>Educational Training</a:t>
            </a:r>
            <a:endParaRPr lang="en-US" sz="2150" dirty="0"/>
          </a:p>
        </p:txBody>
      </p:sp>
      <p:sp>
        <p:nvSpPr>
          <p:cNvPr id="15" name="Text 8"/>
          <p:cNvSpPr/>
          <p:nvPr/>
        </p:nvSpPr>
        <p:spPr>
          <a:xfrm>
            <a:off x="5617099" y="6556891"/>
            <a:ext cx="3631644" cy="1062276"/>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Heebo Light" pitchFamily="34" charset="0"/>
                <a:ea typeface="Heebo Light" pitchFamily="34" charset="-122"/>
                <a:cs typeface="Heebo Light" pitchFamily="34" charset="-120"/>
              </a:rPr>
              <a:t>Opportunities to learn about space exploration and hone astronautical skills.</a:t>
            </a:r>
            <a:endParaRPr lang="en-US" sz="1700" dirty="0"/>
          </a:p>
        </p:txBody>
      </p:sp>
      <p:sp>
        <p:nvSpPr>
          <p:cNvPr id="16" name="TextBox 15">
            <a:extLst>
              <a:ext uri="{FF2B5EF4-FFF2-40B4-BE49-F238E27FC236}">
                <a16:creationId xmlns:a16="http://schemas.microsoft.com/office/drawing/2014/main" id="{88A5151C-0903-4B1F-0CDD-1B949680FB76}"/>
              </a:ext>
            </a:extLst>
          </p:cNvPr>
          <p:cNvSpPr txBox="1"/>
          <p:nvPr/>
        </p:nvSpPr>
        <p:spPr>
          <a:xfrm>
            <a:off x="13059290" y="206217"/>
            <a:ext cx="1735556"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23" name="TextBox 22">
            <a:extLst>
              <a:ext uri="{FF2B5EF4-FFF2-40B4-BE49-F238E27FC236}">
                <a16:creationId xmlns:a16="http://schemas.microsoft.com/office/drawing/2014/main" id="{D2D37AD8-594F-B6FF-5945-C0F6D3C2ACB9}"/>
              </a:ext>
            </a:extLst>
          </p:cNvPr>
          <p:cNvSpPr txBox="1"/>
          <p:nvPr/>
        </p:nvSpPr>
        <p:spPr>
          <a:xfrm>
            <a:off x="3669632" y="3972244"/>
            <a:ext cx="7339262" cy="369332"/>
          </a:xfrm>
          <a:prstGeom prst="rect">
            <a:avLst/>
          </a:prstGeom>
          <a:noFill/>
        </p:spPr>
        <p:txBody>
          <a:bodyPr wrap="square">
            <a:spAutoFit/>
          </a:bodyPr>
          <a:lstStyle/>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ppt_x"/>
                                          </p:val>
                                        </p:tav>
                                        <p:tav tm="100000">
                                          <p:val>
                                            <p:strVal val="#ppt_x"/>
                                          </p:val>
                                        </p:tav>
                                      </p:tavLst>
                                    </p:anim>
                                    <p:anim calcmode="lin" valueType="num">
                                      <p:cBhvr additive="base">
                                        <p:cTn id="5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59F8EE6-6EA0-0354-2FBC-039ECEAFE7C5}"/>
                  </a:ext>
                </a:extLst>
              </p14:cNvPr>
              <p14:cNvContentPartPr/>
              <p14:nvPr/>
            </p14:nvContentPartPr>
            <p14:xfrm>
              <a:off x="12644847" y="8428976"/>
              <a:ext cx="1688040" cy="453600"/>
            </p14:xfrm>
          </p:contentPart>
        </mc:Choice>
        <mc:Fallback xmlns="">
          <p:pic>
            <p:nvPicPr>
              <p:cNvPr id="9" name="Ink 8">
                <a:extLst>
                  <a:ext uri="{FF2B5EF4-FFF2-40B4-BE49-F238E27FC236}">
                    <a16:creationId xmlns:a16="http://schemas.microsoft.com/office/drawing/2014/main" id="{459F8EE6-6EA0-0354-2FBC-039ECEAFE7C5}"/>
                  </a:ext>
                </a:extLst>
              </p:cNvPr>
              <p:cNvPicPr/>
              <p:nvPr/>
            </p:nvPicPr>
            <p:blipFill>
              <a:blip r:embed="rId6"/>
              <a:stretch>
                <a:fillRect/>
              </a:stretch>
            </p:blipFill>
            <p:spPr>
              <a:xfrm>
                <a:off x="12581847" y="8366336"/>
                <a:ext cx="1813680" cy="579240"/>
              </a:xfrm>
              <a:prstGeom prst="rect">
                <a:avLst/>
              </a:prstGeom>
            </p:spPr>
          </p:pic>
        </mc:Fallback>
      </mc:AlternateContent>
      <p:sp>
        <p:nvSpPr>
          <p:cNvPr id="10" name="TextBox 9">
            <a:extLst>
              <a:ext uri="{FF2B5EF4-FFF2-40B4-BE49-F238E27FC236}">
                <a16:creationId xmlns:a16="http://schemas.microsoft.com/office/drawing/2014/main" id="{F9515638-4CA0-645E-727B-D422318DA9DF}"/>
              </a:ext>
            </a:extLst>
          </p:cNvPr>
          <p:cNvSpPr txBox="1"/>
          <p:nvPr/>
        </p:nvSpPr>
        <p:spPr>
          <a:xfrm>
            <a:off x="12620524" y="390883"/>
            <a:ext cx="1735556"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22" name="Text 11">
            <a:extLst>
              <a:ext uri="{FF2B5EF4-FFF2-40B4-BE49-F238E27FC236}">
                <a16:creationId xmlns:a16="http://schemas.microsoft.com/office/drawing/2014/main" id="{9BE6E70B-1BF0-64D6-2BF2-B2E6878F6ED9}"/>
              </a:ext>
            </a:extLst>
          </p:cNvPr>
          <p:cNvSpPr/>
          <p:nvPr/>
        </p:nvSpPr>
        <p:spPr>
          <a:xfrm>
            <a:off x="4565358" y="6385391"/>
            <a:ext cx="6149340" cy="621744"/>
          </a:xfrm>
          <a:prstGeom prst="rect">
            <a:avLst/>
          </a:prstGeom>
          <a:noFill/>
          <a:ln/>
        </p:spPr>
        <p:txBody>
          <a:bodyPr wrap="square" lIns="0" tIns="0" rIns="0" bIns="0" rtlCol="0" anchor="t"/>
          <a:lstStyle/>
          <a:p>
            <a:pPr marL="0" indent="0" algn="ctr">
              <a:lnSpc>
                <a:spcPts val="2400"/>
              </a:lnSpc>
              <a:buNone/>
            </a:pPr>
            <a:endParaRPr lang="en-US" sz="1500" dirty="0"/>
          </a:p>
        </p:txBody>
      </p:sp>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6BE4FD4F-C135-18CC-BCE3-CE1836D3A792}"/>
                  </a:ext>
                </a:extLst>
              </p14:cNvPr>
              <p14:cNvContentPartPr/>
              <p14:nvPr/>
            </p14:nvContentPartPr>
            <p14:xfrm>
              <a:off x="12773615" y="7702011"/>
              <a:ext cx="1770120" cy="546120"/>
            </p14:xfrm>
          </p:contentPart>
        </mc:Choice>
        <mc:Fallback xmlns="">
          <p:pic>
            <p:nvPicPr>
              <p:cNvPr id="29" name="Ink 28">
                <a:extLst>
                  <a:ext uri="{FF2B5EF4-FFF2-40B4-BE49-F238E27FC236}">
                    <a16:creationId xmlns:a16="http://schemas.microsoft.com/office/drawing/2014/main" id="{6BE4FD4F-C135-18CC-BCE3-CE1836D3A792}"/>
                  </a:ext>
                </a:extLst>
              </p:cNvPr>
              <p:cNvPicPr/>
              <p:nvPr/>
            </p:nvPicPr>
            <p:blipFill>
              <a:blip r:embed="rId8"/>
              <a:stretch>
                <a:fillRect/>
              </a:stretch>
            </p:blipFill>
            <p:spPr>
              <a:xfrm>
                <a:off x="12710615" y="7639371"/>
                <a:ext cx="1895760" cy="671760"/>
              </a:xfrm>
              <a:prstGeom prst="rect">
                <a:avLst/>
              </a:prstGeom>
            </p:spPr>
          </p:pic>
        </mc:Fallback>
      </mc:AlternateContent>
      <p:pic>
        <p:nvPicPr>
          <p:cNvPr id="32" name="Picture 31">
            <a:extLst>
              <a:ext uri="{FF2B5EF4-FFF2-40B4-BE49-F238E27FC236}">
                <a16:creationId xmlns:a16="http://schemas.microsoft.com/office/drawing/2014/main" id="{6FCC5FC6-9ADB-FA4E-8122-86B9B8A320A1}"/>
              </a:ext>
            </a:extLst>
          </p:cNvPr>
          <p:cNvPicPr>
            <a:picLocks noChangeAspect="1"/>
          </p:cNvPicPr>
          <p:nvPr/>
        </p:nvPicPr>
        <p:blipFill>
          <a:blip r:embed="rId9"/>
          <a:stretch>
            <a:fillRect/>
          </a:stretch>
        </p:blipFill>
        <p:spPr>
          <a:xfrm>
            <a:off x="9293742" y="390883"/>
            <a:ext cx="4804861" cy="3938005"/>
          </a:xfrm>
          <a:prstGeom prst="rect">
            <a:avLst/>
          </a:prstGeom>
        </p:spPr>
      </p:pic>
      <p:pic>
        <p:nvPicPr>
          <p:cNvPr id="34" name="Picture 33">
            <a:extLst>
              <a:ext uri="{FF2B5EF4-FFF2-40B4-BE49-F238E27FC236}">
                <a16:creationId xmlns:a16="http://schemas.microsoft.com/office/drawing/2014/main" id="{7D045A41-59DF-EE1E-28D3-1DDAA186C760}"/>
              </a:ext>
            </a:extLst>
          </p:cNvPr>
          <p:cNvPicPr>
            <a:picLocks noChangeAspect="1"/>
          </p:cNvPicPr>
          <p:nvPr/>
        </p:nvPicPr>
        <p:blipFill>
          <a:blip r:embed="rId10"/>
          <a:stretch>
            <a:fillRect/>
          </a:stretch>
        </p:blipFill>
        <p:spPr>
          <a:xfrm>
            <a:off x="9498266" y="4522799"/>
            <a:ext cx="4395814" cy="3315918"/>
          </a:xfrm>
          <a:prstGeom prst="rect">
            <a:avLst/>
          </a:prstGeom>
        </p:spPr>
      </p:pic>
      <p:pic>
        <p:nvPicPr>
          <p:cNvPr id="35" name="WhatsApp Video 2024-10-06 at 12.30.56_a703aaad">
            <a:hlinkClick r:id="" action="ppaction://media"/>
            <a:extLst>
              <a:ext uri="{FF2B5EF4-FFF2-40B4-BE49-F238E27FC236}">
                <a16:creationId xmlns:a16="http://schemas.microsoft.com/office/drawing/2014/main" id="{66D6A61A-B02A-1698-CCFB-0A0D96F089A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16087" y="1253509"/>
            <a:ext cx="8128000" cy="4572000"/>
          </a:xfrm>
          <a:prstGeom prst="rect">
            <a:avLst/>
          </a:prstGeom>
        </p:spPr>
      </p:pic>
      <p:sp>
        <p:nvSpPr>
          <p:cNvPr id="36" name="Text 0">
            <a:extLst>
              <a:ext uri="{FF2B5EF4-FFF2-40B4-BE49-F238E27FC236}">
                <a16:creationId xmlns:a16="http://schemas.microsoft.com/office/drawing/2014/main" id="{EE21C9FE-A554-B38C-451B-B149CB3BE40C}"/>
              </a:ext>
            </a:extLst>
          </p:cNvPr>
          <p:cNvSpPr/>
          <p:nvPr/>
        </p:nvSpPr>
        <p:spPr>
          <a:xfrm>
            <a:off x="2857103" y="6385391"/>
            <a:ext cx="4550063" cy="1383030"/>
          </a:xfrm>
          <a:prstGeom prst="rect">
            <a:avLst/>
          </a:prstGeom>
          <a:noFill/>
          <a:ln/>
        </p:spPr>
        <p:txBody>
          <a:bodyPr wrap="square" lIns="0" tIns="0" rIns="0" bIns="0" rtlCol="0" anchor="t"/>
          <a:lstStyle/>
          <a:p>
            <a:pPr marL="0" indent="0">
              <a:lnSpc>
                <a:spcPts val="5400"/>
              </a:lnSpc>
              <a:buNone/>
            </a:pPr>
            <a:r>
              <a:rPr lang="en-US" sz="4350" dirty="0">
                <a:solidFill>
                  <a:srgbClr val="00F0FF"/>
                </a:solidFill>
                <a:latin typeface="Montserrat" pitchFamily="34" charset="0"/>
                <a:ea typeface="Montserrat" pitchFamily="34" charset="-122"/>
                <a:cs typeface="Montserrat" pitchFamily="34" charset="-120"/>
              </a:rPr>
              <a:t>Title Screen</a:t>
            </a:r>
            <a:endParaRPr lang="en-US" sz="4350" dirty="0">
              <a:solidFill>
                <a:srgbClr val="00F0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4"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anim calcmode="lin" valueType="num">
                                      <p:cBhvr>
                                        <p:cTn id="17" dur="1000" fill="hold"/>
                                        <p:tgtEl>
                                          <p:spTgt spid="34"/>
                                        </p:tgtEl>
                                        <p:attrNameLst>
                                          <p:attrName>ppt_x</p:attrName>
                                        </p:attrNameLst>
                                      </p:cBhvr>
                                      <p:tavLst>
                                        <p:tav tm="0">
                                          <p:val>
                                            <p:strVal val="#ppt_x"/>
                                          </p:val>
                                        </p:tav>
                                        <p:tav tm="100000">
                                          <p:val>
                                            <p:strVal val="#ppt_x"/>
                                          </p:val>
                                        </p:tav>
                                      </p:tavLst>
                                    </p:anim>
                                    <p:anim calcmode="lin" valueType="num">
                                      <p:cBhvr>
                                        <p:cTn id="1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9B1BD-E733-E810-BF7A-8A879FC8BC37}"/>
              </a:ext>
            </a:extLst>
          </p:cNvPr>
          <p:cNvSpPr txBox="1"/>
          <p:nvPr/>
        </p:nvSpPr>
        <p:spPr>
          <a:xfrm>
            <a:off x="12897853" y="130225"/>
            <a:ext cx="1515979"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8" name="Text 0">
            <a:extLst>
              <a:ext uri="{FF2B5EF4-FFF2-40B4-BE49-F238E27FC236}">
                <a16:creationId xmlns:a16="http://schemas.microsoft.com/office/drawing/2014/main" id="{2E59E0F8-CB38-96FF-F2DB-4F4A271FD71F}"/>
              </a:ext>
            </a:extLst>
          </p:cNvPr>
          <p:cNvSpPr/>
          <p:nvPr/>
        </p:nvSpPr>
        <p:spPr>
          <a:xfrm>
            <a:off x="913810" y="314891"/>
            <a:ext cx="7556421" cy="1417558"/>
          </a:xfrm>
          <a:prstGeom prst="rect">
            <a:avLst/>
          </a:prstGeom>
          <a:noFill/>
          <a:ln/>
        </p:spPr>
        <p:txBody>
          <a:bodyPr wrap="square" lIns="0" tIns="0" rIns="0" bIns="0" rtlCol="0" anchor="t"/>
          <a:lstStyle/>
          <a:p>
            <a:pPr marL="0" indent="0">
              <a:lnSpc>
                <a:spcPts val="5550"/>
              </a:lnSpc>
              <a:buNone/>
            </a:pPr>
            <a:r>
              <a:rPr lang="en-US" sz="3200" dirty="0">
                <a:solidFill>
                  <a:srgbClr val="00F0FF"/>
                </a:solidFill>
                <a:latin typeface="Montserrat" pitchFamily="34" charset="0"/>
              </a:rPr>
              <a:t>Future Work: </a:t>
            </a:r>
            <a:endParaRPr lang="en-US" sz="3200" dirty="0">
              <a:solidFill>
                <a:srgbClr val="00F0FF"/>
              </a:solidFill>
            </a:endParaRPr>
          </a:p>
        </p:txBody>
      </p:sp>
      <p:sp>
        <p:nvSpPr>
          <p:cNvPr id="9" name="Text 1">
            <a:extLst>
              <a:ext uri="{FF2B5EF4-FFF2-40B4-BE49-F238E27FC236}">
                <a16:creationId xmlns:a16="http://schemas.microsoft.com/office/drawing/2014/main" id="{E40599CA-847E-8508-97D4-200233423FEE}"/>
              </a:ext>
            </a:extLst>
          </p:cNvPr>
          <p:cNvSpPr/>
          <p:nvPr/>
        </p:nvSpPr>
        <p:spPr>
          <a:xfrm>
            <a:off x="913809" y="1068745"/>
            <a:ext cx="11671223" cy="3106724"/>
          </a:xfrm>
          <a:prstGeom prst="rect">
            <a:avLst/>
          </a:prstGeom>
          <a:noFill/>
          <a:ln/>
        </p:spPr>
        <p:txBody>
          <a:bodyPr wrap="square" lIns="0" tIns="0" rIns="0" bIns="0" rtlCol="0" anchor="t"/>
          <a:lstStyle/>
          <a:p>
            <a:pPr marL="0" indent="0">
              <a:lnSpc>
                <a:spcPts val="2850"/>
              </a:lnSpc>
              <a:buNone/>
            </a:pPr>
            <a:r>
              <a:rPr lang="en-US" sz="2200" dirty="0">
                <a:solidFill>
                  <a:srgbClr val="E0D6DE"/>
                </a:solidFill>
                <a:latin typeface="Heebo Light" pitchFamily="34" charset="0"/>
                <a:ea typeface="Heebo Light" pitchFamily="34" charset="-122"/>
                <a:cs typeface="Heebo Light" pitchFamily="34" charset="-120"/>
              </a:rPr>
              <a:t>Future development of the game will focus on expanding the variety of planetary environments, introducing more complex mental challenges to keep astronauts engaged, and refining the narrative to offer deeper immersion. Additional features may include personalized adaptive gameplay, where the game adjusts to individual astronauts' psychological states to provide tailored experiences that enhance relaxation and mental stimulation. In the future, we plan to port Orion's Shield to VR, offering an immersive experience where </a:t>
            </a:r>
            <a:r>
              <a:rPr lang="en-IN" sz="2200" dirty="0">
                <a:solidFill>
                  <a:srgbClr val="E0D6DE"/>
                </a:solidFill>
                <a:latin typeface="Heebo Light" pitchFamily="34" charset="0"/>
                <a:ea typeface="Heebo Light" pitchFamily="34" charset="-122"/>
                <a:cs typeface="Heebo Light" pitchFamily="34" charset="-120"/>
              </a:rPr>
              <a:t>astronauts</a:t>
            </a:r>
            <a:r>
              <a:rPr lang="en-US" sz="2200" dirty="0">
                <a:solidFill>
                  <a:srgbClr val="E0D6DE"/>
                </a:solidFill>
                <a:latin typeface="Heebo Light" pitchFamily="34" charset="0"/>
                <a:ea typeface="Heebo Light" pitchFamily="34" charset="-122"/>
                <a:cs typeface="Heebo Light" pitchFamily="34" charset="-120"/>
              </a:rPr>
              <a:t> can indulge in the gameplay, tackling the physical aspect of the problem statement. Continuous feedback from astronauts will guide updates, ensuring the game remains effective in promoting mental well-being during long-term space missions.</a:t>
            </a:r>
            <a:endParaRPr lang="en-US" sz="2200" dirty="0"/>
          </a:p>
        </p:txBody>
      </p:sp>
      <p:pic>
        <p:nvPicPr>
          <p:cNvPr id="3074" name="Picture 2" descr="This contains an image of: Digital Download - Exploring distant planets and viewing alien landscapes.">
            <a:extLst>
              <a:ext uri="{FF2B5EF4-FFF2-40B4-BE49-F238E27FC236}">
                <a16:creationId xmlns:a16="http://schemas.microsoft.com/office/drawing/2014/main" id="{F0CAF4DF-BC3D-3BD4-74D2-B66EB5F44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474" y="4709359"/>
            <a:ext cx="3284619" cy="31047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Pin image">
            <a:extLst>
              <a:ext uri="{FF2B5EF4-FFF2-40B4-BE49-F238E27FC236}">
                <a16:creationId xmlns:a16="http://schemas.microsoft.com/office/drawing/2014/main" id="{02BA1270-8F70-85BB-DFFE-7D29C1EAE8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00" r="3994" b="22368"/>
          <a:stretch/>
        </p:blipFill>
        <p:spPr bwMode="auto">
          <a:xfrm>
            <a:off x="5576559" y="4709359"/>
            <a:ext cx="3507284" cy="3104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is contains an image of: ">
            <a:extLst>
              <a:ext uri="{FF2B5EF4-FFF2-40B4-BE49-F238E27FC236}">
                <a16:creationId xmlns:a16="http://schemas.microsoft.com/office/drawing/2014/main" id="{752F76AD-82A4-D5FE-3D5C-F9CEB0E54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2309" y="4496086"/>
            <a:ext cx="22479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78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C507235-51A4-2F1B-96FC-36D1E3866481}"/>
                  </a:ext>
                </a:extLst>
              </p14:cNvPr>
              <p14:cNvContentPartPr/>
              <p14:nvPr/>
            </p14:nvContentPartPr>
            <p14:xfrm>
              <a:off x="12828335" y="7745684"/>
              <a:ext cx="1689480" cy="383040"/>
            </p14:xfrm>
          </p:contentPart>
        </mc:Choice>
        <mc:Fallback xmlns="">
          <p:pic>
            <p:nvPicPr>
              <p:cNvPr id="5" name="Ink 4">
                <a:extLst>
                  <a:ext uri="{FF2B5EF4-FFF2-40B4-BE49-F238E27FC236}">
                    <a16:creationId xmlns:a16="http://schemas.microsoft.com/office/drawing/2014/main" id="{7C507235-51A4-2F1B-96FC-36D1E3866481}"/>
                  </a:ext>
                </a:extLst>
              </p:cNvPr>
              <p:cNvPicPr/>
              <p:nvPr/>
            </p:nvPicPr>
            <p:blipFill>
              <a:blip r:embed="rId4"/>
              <a:stretch>
                <a:fillRect/>
              </a:stretch>
            </p:blipFill>
            <p:spPr>
              <a:xfrm>
                <a:off x="12765335" y="7683044"/>
                <a:ext cx="1815120" cy="508680"/>
              </a:xfrm>
              <a:prstGeom prst="rect">
                <a:avLst/>
              </a:prstGeom>
            </p:spPr>
          </p:pic>
        </mc:Fallback>
      </mc:AlternateContent>
      <p:sp>
        <p:nvSpPr>
          <p:cNvPr id="6" name="TextBox 5">
            <a:extLst>
              <a:ext uri="{FF2B5EF4-FFF2-40B4-BE49-F238E27FC236}">
                <a16:creationId xmlns:a16="http://schemas.microsoft.com/office/drawing/2014/main" id="{6DF27944-51EA-293F-5409-388ABFAAA854}"/>
              </a:ext>
            </a:extLst>
          </p:cNvPr>
          <p:cNvSpPr txBox="1"/>
          <p:nvPr/>
        </p:nvSpPr>
        <p:spPr>
          <a:xfrm>
            <a:off x="12620524" y="390883"/>
            <a:ext cx="1735556" cy="369332"/>
          </a:xfrm>
          <a:prstGeom prst="rect">
            <a:avLst/>
          </a:prstGeom>
          <a:noFill/>
        </p:spPr>
        <p:txBody>
          <a:bodyPr wrap="square">
            <a:spAutoFit/>
          </a:bodyPr>
          <a:lstStyle/>
          <a:p>
            <a:r>
              <a:rPr lang="en-IN" b="0" i="0" dirty="0">
                <a:solidFill>
                  <a:srgbClr val="FFFFFF"/>
                </a:solidFill>
                <a:effectLst/>
              </a:rPr>
              <a:t>Orion’s shield</a:t>
            </a:r>
            <a:endParaRPr lang="en-IN" dirty="0"/>
          </a:p>
        </p:txBody>
      </p:sp>
      <p:sp>
        <p:nvSpPr>
          <p:cNvPr id="7" name="Text 0">
            <a:extLst>
              <a:ext uri="{FF2B5EF4-FFF2-40B4-BE49-F238E27FC236}">
                <a16:creationId xmlns:a16="http://schemas.microsoft.com/office/drawing/2014/main" id="{9C0BB89C-9328-D611-067B-3A82F8840E71}"/>
              </a:ext>
            </a:extLst>
          </p:cNvPr>
          <p:cNvSpPr/>
          <p:nvPr/>
        </p:nvSpPr>
        <p:spPr>
          <a:xfrm>
            <a:off x="274320" y="509231"/>
            <a:ext cx="2503453" cy="856209"/>
          </a:xfrm>
          <a:prstGeom prst="rect">
            <a:avLst/>
          </a:prstGeom>
          <a:noFill/>
          <a:ln/>
        </p:spPr>
        <p:txBody>
          <a:bodyPr wrap="square" lIns="0" tIns="0" rIns="0" bIns="0" rtlCol="0" anchor="t"/>
          <a:lstStyle/>
          <a:p>
            <a:pPr marL="0" indent="0">
              <a:lnSpc>
                <a:spcPts val="5550"/>
              </a:lnSpc>
              <a:buNone/>
            </a:pPr>
            <a:r>
              <a:rPr lang="en-US" sz="4000" dirty="0">
                <a:solidFill>
                  <a:srgbClr val="00F0FF"/>
                </a:solidFill>
                <a:latin typeface="Montserrat" pitchFamily="34" charset="0"/>
              </a:rPr>
              <a:t>Citations:</a:t>
            </a:r>
            <a:endParaRPr lang="en-US" sz="4000" dirty="0">
              <a:solidFill>
                <a:srgbClr val="00F0FF"/>
              </a:solidFill>
            </a:endParaRPr>
          </a:p>
        </p:txBody>
      </p:sp>
      <p:sp>
        <p:nvSpPr>
          <p:cNvPr id="8" name="Text 1">
            <a:extLst>
              <a:ext uri="{FF2B5EF4-FFF2-40B4-BE49-F238E27FC236}">
                <a16:creationId xmlns:a16="http://schemas.microsoft.com/office/drawing/2014/main" id="{A02BCCC6-D3C2-CEA6-A61B-B91DA9947A79}"/>
              </a:ext>
            </a:extLst>
          </p:cNvPr>
          <p:cNvSpPr/>
          <p:nvPr/>
        </p:nvSpPr>
        <p:spPr>
          <a:xfrm>
            <a:off x="274320" y="1785401"/>
            <a:ext cx="13752982" cy="5084631"/>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2000" dirty="0">
                <a:solidFill>
                  <a:schemeClr val="bg1"/>
                </a:solidFill>
              </a:rPr>
              <a:t>Nasa Resources</a:t>
            </a:r>
            <a:br>
              <a:rPr lang="en-US" sz="1750" dirty="0">
                <a:solidFill>
                  <a:schemeClr val="bg1"/>
                </a:solidFill>
              </a:rPr>
            </a:br>
            <a:r>
              <a:rPr lang="en-US" sz="1750" dirty="0">
                <a:solidFill>
                  <a:schemeClr val="bg1"/>
                </a:solidFill>
                <a:hlinkClick r:id="rId5"/>
              </a:rPr>
              <a:t>https://www.nasa.gov/wp-content/uploads/2015/05/167746main_fs_livingandworkinginspace508c.pdf</a:t>
            </a:r>
            <a:endParaRPr lang="en-US" sz="1750" dirty="0">
              <a:solidFill>
                <a:schemeClr val="bg1"/>
              </a:solidFill>
            </a:endParaRPr>
          </a:p>
          <a:p>
            <a:pPr marL="285750" indent="-285750">
              <a:lnSpc>
                <a:spcPts val="2850"/>
              </a:lnSpc>
              <a:buFont typeface="Arial" panose="020B0604020202020204" pitchFamily="34" charset="0"/>
              <a:buChar char="•"/>
            </a:pPr>
            <a:r>
              <a:rPr lang="en-US" sz="1750" dirty="0">
                <a:solidFill>
                  <a:schemeClr val="bg1"/>
                </a:solidFill>
                <a:hlinkClick r:id="rId6"/>
              </a:rPr>
              <a:t>https://www.nasa.gov/learning-resources/for-kids-and-students/what-is-microgravity-grades-k-4/#:~:text=Microgravity%20is%20when%20things%20seem,easy%20to%20move%20heavy%20objects</a:t>
            </a:r>
            <a:endParaRPr lang="en-US" sz="1750" dirty="0">
              <a:solidFill>
                <a:schemeClr val="bg1"/>
              </a:solidFill>
            </a:endParaRPr>
          </a:p>
          <a:p>
            <a:pPr marL="285750" indent="-285750">
              <a:lnSpc>
                <a:spcPts val="2850"/>
              </a:lnSpc>
              <a:buFont typeface="Arial" panose="020B0604020202020204" pitchFamily="34" charset="0"/>
              <a:buChar char="•"/>
            </a:pPr>
            <a:r>
              <a:rPr lang="en-US" sz="1750" dirty="0">
                <a:solidFill>
                  <a:schemeClr val="bg1"/>
                </a:solidFill>
                <a:hlinkClick r:id="rId7"/>
              </a:rPr>
              <a:t>https://www.nasa.gov/humans-in-space/experiments-to-unlock-how-human-bodies-react-to-long-spacejourneys/#:~:text=the%20following%20themes.-,Bone%20and%20Joint%20Health,after%20landing%20back%20on%20Earth</a:t>
            </a:r>
            <a:endParaRPr lang="en-US" sz="1750" dirty="0">
              <a:solidFill>
                <a:schemeClr val="bg1"/>
              </a:solidFill>
            </a:endParaRPr>
          </a:p>
          <a:p>
            <a:pPr marL="285750" indent="-285750">
              <a:lnSpc>
                <a:spcPts val="2850"/>
              </a:lnSpc>
              <a:buFont typeface="Arial" panose="020B0604020202020204" pitchFamily="34" charset="0"/>
              <a:buChar char="•"/>
            </a:pPr>
            <a:r>
              <a:rPr lang="en-US" sz="2000" dirty="0" err="1">
                <a:solidFill>
                  <a:schemeClr val="bg1"/>
                </a:solidFill>
              </a:rPr>
              <a:t>GoDot</a:t>
            </a:r>
            <a:r>
              <a:rPr lang="en-US" sz="2000" dirty="0">
                <a:solidFill>
                  <a:schemeClr val="bg1"/>
                </a:solidFill>
              </a:rPr>
              <a:t> Documentation</a:t>
            </a:r>
          </a:p>
          <a:p>
            <a:pPr marL="285750" indent="-285750">
              <a:lnSpc>
                <a:spcPts val="2850"/>
              </a:lnSpc>
              <a:buFont typeface="Arial" panose="020B0604020202020204" pitchFamily="34" charset="0"/>
              <a:buChar char="•"/>
            </a:pPr>
            <a:r>
              <a:rPr lang="en-US" sz="2000" dirty="0">
                <a:solidFill>
                  <a:schemeClr val="bg1"/>
                </a:solidFill>
              </a:rPr>
              <a:t>AI tools used : </a:t>
            </a:r>
            <a:r>
              <a:rPr lang="en-US" sz="2000" dirty="0" err="1">
                <a:solidFill>
                  <a:schemeClr val="bg1"/>
                </a:solidFill>
              </a:rPr>
              <a:t>ChatGpt</a:t>
            </a:r>
            <a:r>
              <a:rPr lang="en-US" sz="2000" dirty="0">
                <a:solidFill>
                  <a:schemeClr val="bg1"/>
                </a:solidFill>
              </a:rPr>
              <a:t> 4.0 , Gemini 3.5</a:t>
            </a:r>
          </a:p>
          <a:p>
            <a:pPr marL="285750" indent="-285750">
              <a:lnSpc>
                <a:spcPts val="2850"/>
              </a:lnSpc>
              <a:buFont typeface="Arial" panose="020B0604020202020204" pitchFamily="34" charset="0"/>
              <a:buChar char="•"/>
            </a:pPr>
            <a:r>
              <a:rPr lang="en-US" sz="2000" dirty="0">
                <a:solidFill>
                  <a:schemeClr val="bg1"/>
                </a:solidFill>
              </a:rPr>
              <a:t>AI Use : Testing and debugging, researching and framing of sentences. </a:t>
            </a:r>
          </a:p>
          <a:p>
            <a:pPr marL="285750" indent="-285750">
              <a:lnSpc>
                <a:spcPts val="2850"/>
              </a:lnSpc>
              <a:buFont typeface="Arial" panose="020B0604020202020204" pitchFamily="34" charset="0"/>
              <a:buChar char="•"/>
            </a:pPr>
            <a:r>
              <a:rPr lang="en-US" sz="2000" dirty="0">
                <a:solidFill>
                  <a:schemeClr val="bg1"/>
                </a:solidFill>
              </a:rPr>
              <a:t>Images: Google, Britannica</a:t>
            </a:r>
          </a:p>
          <a:p>
            <a:pPr marL="285750" indent="-285750">
              <a:lnSpc>
                <a:spcPts val="2850"/>
              </a:lnSpc>
              <a:buFont typeface="Arial" panose="020B0604020202020204" pitchFamily="34" charset="0"/>
              <a:buChar char="•"/>
            </a:pPr>
            <a:endParaRPr lang="en-US" sz="175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603</Words>
  <Application>Microsoft Office PowerPoint</Application>
  <PresentationFormat>Custom</PresentationFormat>
  <Paragraphs>59</Paragraphs>
  <Slides>7</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Montserrat</vt:lpstr>
      <vt:lpstr>Heebo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Aditi D</cp:lastModifiedBy>
  <cp:revision>13</cp:revision>
  <dcterms:created xsi:type="dcterms:W3CDTF">2024-10-06T04:38:05Z</dcterms:created>
  <dcterms:modified xsi:type="dcterms:W3CDTF">2024-10-06T11:41:01Z</dcterms:modified>
</cp:coreProperties>
</file>